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sldIdLst>
    <p:sldId id="338" r:id="rId5"/>
    <p:sldId id="256" r:id="rId6"/>
    <p:sldId id="329" r:id="rId7"/>
    <p:sldId id="313" r:id="rId8"/>
    <p:sldId id="351" r:id="rId9"/>
    <p:sldId id="315" r:id="rId10"/>
    <p:sldId id="348" r:id="rId11"/>
    <p:sldId id="349" r:id="rId12"/>
    <p:sldId id="350" r:id="rId13"/>
    <p:sldId id="339" r:id="rId14"/>
    <p:sldId id="328" r:id="rId15"/>
    <p:sldId id="359" r:id="rId16"/>
    <p:sldId id="352" r:id="rId17"/>
    <p:sldId id="344" r:id="rId18"/>
    <p:sldId id="332" r:id="rId19"/>
    <p:sldId id="353" r:id="rId20"/>
    <p:sldId id="320" r:id="rId21"/>
    <p:sldId id="343" r:id="rId22"/>
    <p:sldId id="323" r:id="rId23"/>
    <p:sldId id="314" r:id="rId24"/>
    <p:sldId id="346" r:id="rId25"/>
    <p:sldId id="354" r:id="rId26"/>
    <p:sldId id="347" r:id="rId27"/>
    <p:sldId id="355" r:id="rId28"/>
    <p:sldId id="356" r:id="rId29"/>
    <p:sldId id="340" r:id="rId30"/>
    <p:sldId id="357" r:id="rId31"/>
    <p:sldId id="358" r:id="rId32"/>
    <p:sldId id="341" r:id="rId33"/>
    <p:sldId id="331" r:id="rId34"/>
    <p:sldId id="31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296" userDrawn="1">
          <p15:clr>
            <a:srgbClr val="A4A3A4"/>
          </p15:clr>
        </p15:guide>
        <p15:guide id="2" pos="384" userDrawn="1">
          <p15:clr>
            <a:srgbClr val="A4A3A4"/>
          </p15:clr>
        </p15:guide>
        <p15:guide id="3" orient="horz" pos="528" userDrawn="1">
          <p15:clr>
            <a:srgbClr val="A4A3A4"/>
          </p15:clr>
        </p15:guide>
        <p15:guide id="4" orient="horz" pos="3552" userDrawn="1">
          <p15:clr>
            <a:srgbClr val="A4A3A4"/>
          </p15:clr>
        </p15:guide>
        <p15:guide id="5" orient="horz" pos="768" userDrawn="1">
          <p15:clr>
            <a:srgbClr val="A4A3A4"/>
          </p15:clr>
        </p15:guide>
        <p15:guide id="7" pos="4032" userDrawn="1">
          <p15:clr>
            <a:srgbClr val="A4A3A4"/>
          </p15:clr>
        </p15:guide>
        <p15:guide id="9" pos="3648" userDrawn="1">
          <p15:clr>
            <a:srgbClr val="A4A3A4"/>
          </p15:clr>
        </p15:guide>
        <p15:guide id="10" orient="horz" pos="1536" userDrawn="1">
          <p15:clr>
            <a:srgbClr val="A4A3A4"/>
          </p15:clr>
        </p15:guide>
        <p15:guide id="11" orient="horz" pos="187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3847F8-68AE-4940-82CA-AE0717D084EB}" v="3" dt="2024-12-19T20:02:36.4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701"/>
  </p:normalViewPr>
  <p:slideViewPr>
    <p:cSldViewPr>
      <p:cViewPr varScale="1">
        <p:scale>
          <a:sx n="79" d="100"/>
          <a:sy n="79" d="100"/>
        </p:scale>
        <p:origin x="773" y="72"/>
      </p:cViewPr>
      <p:guideLst>
        <p:guide pos="7296"/>
        <p:guide pos="384"/>
        <p:guide orient="horz" pos="528"/>
        <p:guide orient="horz" pos="3552"/>
        <p:guide orient="horz" pos="768"/>
        <p:guide pos="4032"/>
        <p:guide pos="3648"/>
        <p:guide orient="horz" pos="1536"/>
        <p:guide orient="horz" pos="1872"/>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vyan Sorensen" userId="70fc3922652d0d61" providerId="LiveId" clId="{1F3847F8-68AE-4940-82CA-AE0717D084EB}"/>
    <pc:docChg chg="modSld">
      <pc:chgData name="Tevyan Sorensen" userId="70fc3922652d0d61" providerId="LiveId" clId="{1F3847F8-68AE-4940-82CA-AE0717D084EB}" dt="2024-12-19T20:02:36.499" v="2" actId="5736"/>
      <pc:docMkLst>
        <pc:docMk/>
      </pc:docMkLst>
      <pc:sldChg chg="modSp">
        <pc:chgData name="Tevyan Sorensen" userId="70fc3922652d0d61" providerId="LiveId" clId="{1F3847F8-68AE-4940-82CA-AE0717D084EB}" dt="2024-12-19T20:02:36.499" v="2" actId="5736"/>
        <pc:sldMkLst>
          <pc:docMk/>
          <pc:sldMk cId="4276961317" sldId="353"/>
        </pc:sldMkLst>
        <pc:graphicFrameChg chg="mod">
          <ac:chgData name="Tevyan Sorensen" userId="70fc3922652d0d61" providerId="LiveId" clId="{1F3847F8-68AE-4940-82CA-AE0717D084EB}" dt="2024-12-19T20:02:36.499" v="2" actId="5736"/>
          <ac:graphicFrameMkLst>
            <pc:docMk/>
            <pc:sldMk cId="4276961317" sldId="353"/>
            <ac:graphicFrameMk id="6" creationId="{FCCB92EE-31AA-8AAA-8952-51DBCB7E2291}"/>
          </ac:graphicFrameMkLst>
        </pc:graphicFrame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82B59-EB4E-4223-A35A-D52ACE6A22CA}" type="doc">
      <dgm:prSet loTypeId="urn:microsoft.com/office/officeart/2009/layout/CirclePictureHierarchy" loCatId="hierarchy" qsTypeId="urn:microsoft.com/office/officeart/2005/8/quickstyle/simple1" qsCatId="simple" csTypeId="urn:microsoft.com/office/officeart/2005/8/colors/accent2_4" csCatId="accent2" phldr="1"/>
      <dgm:spPr/>
      <dgm:t>
        <a:bodyPr/>
        <a:lstStyle/>
        <a:p>
          <a:endParaRPr lang="en-US"/>
        </a:p>
      </dgm:t>
    </dgm:pt>
    <dgm:pt modelId="{B4052B6A-DA22-4F63-8BAF-1C4AA0BC6993}">
      <dgm:prSet phldrT="[Text]" custT="1"/>
      <dgm:spPr/>
      <dgm:t>
        <a:bodyPr/>
        <a:lstStyle/>
        <a:p>
          <a:r>
            <a:rPr lang="en-US" sz="2000" b="1" dirty="0"/>
            <a:t>USWT</a:t>
          </a:r>
        </a:p>
      </dgm:t>
    </dgm:pt>
    <dgm:pt modelId="{130DD5F2-A531-4C43-8985-2D5F934AC5E4}" type="parTrans" cxnId="{A9064208-350F-4BB8-BDC3-548689CB17A3}">
      <dgm:prSet/>
      <dgm:spPr/>
      <dgm:t>
        <a:bodyPr/>
        <a:lstStyle/>
        <a:p>
          <a:endParaRPr lang="en-US"/>
        </a:p>
      </dgm:t>
    </dgm:pt>
    <dgm:pt modelId="{41008553-4307-4804-8D64-5316EDD8EDBA}" type="sibTrans" cxnId="{A9064208-350F-4BB8-BDC3-548689CB17A3}">
      <dgm:prSet/>
      <dgm:spPr/>
      <dgm:t>
        <a:bodyPr/>
        <a:lstStyle/>
        <a:p>
          <a:endParaRPr lang="en-US"/>
        </a:p>
      </dgm:t>
    </dgm:pt>
    <dgm:pt modelId="{C2FEC708-7FE2-474E-8219-45CB095060A9}">
      <dgm:prSet phldrT="[Text]" custT="1"/>
      <dgm:spPr/>
      <dgm:t>
        <a:bodyPr/>
        <a:lstStyle/>
        <a:p>
          <a:r>
            <a:rPr lang="en-US" sz="1600" b="1" dirty="0"/>
            <a:t>States</a:t>
          </a:r>
        </a:p>
      </dgm:t>
    </dgm:pt>
    <dgm:pt modelId="{10ECFDB6-9111-402F-BFB0-681F34E7FC77}" type="parTrans" cxnId="{DB7FEEF5-DC75-489B-B2AA-E8813802BD09}">
      <dgm:prSet/>
      <dgm:spPr>
        <a:ln>
          <a:solidFill>
            <a:schemeClr val="tx1"/>
          </a:solidFill>
        </a:ln>
      </dgm:spPr>
      <dgm:t>
        <a:bodyPr/>
        <a:lstStyle/>
        <a:p>
          <a:endParaRPr lang="en-US"/>
        </a:p>
      </dgm:t>
    </dgm:pt>
    <dgm:pt modelId="{2D0F75A6-ACC4-42EF-98D5-B2A8052EA0B1}" type="sibTrans" cxnId="{DB7FEEF5-DC75-489B-B2AA-E8813802BD09}">
      <dgm:prSet/>
      <dgm:spPr/>
      <dgm:t>
        <a:bodyPr/>
        <a:lstStyle/>
        <a:p>
          <a:endParaRPr lang="en-US"/>
        </a:p>
      </dgm:t>
    </dgm:pt>
    <dgm:pt modelId="{70B8C6BB-00C0-455A-A5D7-B26C54294523}">
      <dgm:prSet phldrT="[Text]"/>
      <dgm:spPr/>
      <dgm:t>
        <a:bodyPr/>
        <a:lstStyle/>
        <a:p>
          <a:endParaRPr lang="en-US" dirty="0"/>
        </a:p>
      </dgm:t>
    </dgm:pt>
    <dgm:pt modelId="{745A92C2-D302-44FE-860F-C945255631FA}" type="parTrans" cxnId="{6042D5A3-7608-4791-BF6F-B41BF1FBEF84}">
      <dgm:prSet/>
      <dgm:spPr>
        <a:ln>
          <a:solidFill>
            <a:schemeClr val="tx1"/>
          </a:solidFill>
        </a:ln>
      </dgm:spPr>
      <dgm:t>
        <a:bodyPr/>
        <a:lstStyle/>
        <a:p>
          <a:endParaRPr lang="en-US"/>
        </a:p>
      </dgm:t>
    </dgm:pt>
    <dgm:pt modelId="{1932110B-FEE9-431C-B6E4-83A56CAAADE8}" type="sibTrans" cxnId="{6042D5A3-7608-4791-BF6F-B41BF1FBEF84}">
      <dgm:prSet/>
      <dgm:spPr/>
      <dgm:t>
        <a:bodyPr/>
        <a:lstStyle/>
        <a:p>
          <a:endParaRPr lang="en-US"/>
        </a:p>
      </dgm:t>
    </dgm:pt>
    <dgm:pt modelId="{00C61A63-8EB2-4F58-BD1A-C54A1B02E1B1}">
      <dgm:prSet/>
      <dgm:spPr/>
      <dgm:t>
        <a:bodyPr/>
        <a:lstStyle/>
        <a:p>
          <a:endParaRPr lang="en-US" dirty="0"/>
        </a:p>
      </dgm:t>
    </dgm:pt>
    <dgm:pt modelId="{9C4E74E3-2590-41CE-A244-E7120B797115}" type="parTrans" cxnId="{CD7FDF7B-DED5-49F8-97E3-F4BD1EC934BA}">
      <dgm:prSet/>
      <dgm:spPr>
        <a:ln>
          <a:solidFill>
            <a:schemeClr val="tx1"/>
          </a:solidFill>
        </a:ln>
      </dgm:spPr>
      <dgm:t>
        <a:bodyPr/>
        <a:lstStyle/>
        <a:p>
          <a:endParaRPr lang="en-US"/>
        </a:p>
      </dgm:t>
    </dgm:pt>
    <dgm:pt modelId="{C3C04DD5-284B-488D-ACAB-F100092B849F}" type="sibTrans" cxnId="{CD7FDF7B-DED5-49F8-97E3-F4BD1EC934BA}">
      <dgm:prSet/>
      <dgm:spPr/>
      <dgm:t>
        <a:bodyPr/>
        <a:lstStyle/>
        <a:p>
          <a:endParaRPr lang="en-US"/>
        </a:p>
      </dgm:t>
    </dgm:pt>
    <dgm:pt modelId="{A6EAE89B-445A-42D9-8A02-06C2DEEC1A6A}">
      <dgm:prSet/>
      <dgm:spPr/>
      <dgm:t>
        <a:bodyPr/>
        <a:lstStyle/>
        <a:p>
          <a:endParaRPr lang="en-US" dirty="0"/>
        </a:p>
      </dgm:t>
    </dgm:pt>
    <dgm:pt modelId="{FECC9AB4-AE8F-407F-8FD7-AFC6120D9EA4}" type="parTrans" cxnId="{BF6E090D-8B84-4791-A799-60AC86C8388F}">
      <dgm:prSet/>
      <dgm:spPr>
        <a:ln>
          <a:solidFill>
            <a:schemeClr val="tx1"/>
          </a:solidFill>
        </a:ln>
      </dgm:spPr>
      <dgm:t>
        <a:bodyPr/>
        <a:lstStyle/>
        <a:p>
          <a:endParaRPr lang="en-US"/>
        </a:p>
      </dgm:t>
    </dgm:pt>
    <dgm:pt modelId="{E4C5C48F-7B1C-47A2-BB57-47DE35CB90EE}" type="sibTrans" cxnId="{BF6E090D-8B84-4791-A799-60AC86C8388F}">
      <dgm:prSet/>
      <dgm:spPr/>
      <dgm:t>
        <a:bodyPr/>
        <a:lstStyle/>
        <a:p>
          <a:endParaRPr lang="en-US"/>
        </a:p>
      </dgm:t>
    </dgm:pt>
    <dgm:pt modelId="{6FF2E43A-9696-4EE8-B16E-0C2281999029}">
      <dgm:prSet/>
      <dgm:spPr/>
      <dgm:t>
        <a:bodyPr/>
        <a:lstStyle/>
        <a:p>
          <a:endParaRPr lang="en-US" dirty="0"/>
        </a:p>
      </dgm:t>
    </dgm:pt>
    <dgm:pt modelId="{5C0ACFD4-0210-4487-92B6-8019A14CCC28}" type="parTrans" cxnId="{3AA26073-2DAA-4D20-A378-4590AA722ED9}">
      <dgm:prSet/>
      <dgm:spPr/>
      <dgm:t>
        <a:bodyPr/>
        <a:lstStyle/>
        <a:p>
          <a:endParaRPr lang="en-US"/>
        </a:p>
      </dgm:t>
    </dgm:pt>
    <dgm:pt modelId="{E56AD684-F976-48E9-81D1-D9DC8135EE08}" type="sibTrans" cxnId="{3AA26073-2DAA-4D20-A378-4590AA722ED9}">
      <dgm:prSet/>
      <dgm:spPr/>
      <dgm:t>
        <a:bodyPr/>
        <a:lstStyle/>
        <a:p>
          <a:endParaRPr lang="en-US"/>
        </a:p>
      </dgm:t>
    </dgm:pt>
    <dgm:pt modelId="{F6D304CB-333F-4EBD-8C5F-5981E6836478}">
      <dgm:prSet custT="1"/>
      <dgm:spPr/>
      <dgm:t>
        <a:bodyPr/>
        <a:lstStyle/>
        <a:p>
          <a:r>
            <a:rPr lang="en-US" sz="1600" b="1" dirty="0"/>
            <a:t>Districts</a:t>
          </a:r>
        </a:p>
      </dgm:t>
    </dgm:pt>
    <dgm:pt modelId="{52BC3A46-2E96-408F-9E8D-7CB47D5CCBA4}" type="parTrans" cxnId="{2A0A16CF-0346-4A5E-B1D2-7D500A34174D}">
      <dgm:prSet/>
      <dgm:spPr>
        <a:ln>
          <a:solidFill>
            <a:schemeClr val="tx1"/>
          </a:solidFill>
        </a:ln>
      </dgm:spPr>
      <dgm:t>
        <a:bodyPr/>
        <a:lstStyle/>
        <a:p>
          <a:endParaRPr lang="en-US"/>
        </a:p>
      </dgm:t>
    </dgm:pt>
    <dgm:pt modelId="{6D0611B2-5404-4359-AD0B-625E901B79D8}" type="sibTrans" cxnId="{2A0A16CF-0346-4A5E-B1D2-7D500A34174D}">
      <dgm:prSet/>
      <dgm:spPr/>
      <dgm:t>
        <a:bodyPr/>
        <a:lstStyle/>
        <a:p>
          <a:endParaRPr lang="en-US"/>
        </a:p>
      </dgm:t>
    </dgm:pt>
    <dgm:pt modelId="{4D50258A-D687-45D6-9983-18D3EB41948C}">
      <dgm:prSet/>
      <dgm:spPr/>
      <dgm:t>
        <a:bodyPr/>
        <a:lstStyle/>
        <a:p>
          <a:endParaRPr lang="en-US"/>
        </a:p>
      </dgm:t>
    </dgm:pt>
    <dgm:pt modelId="{E0C83433-B50B-4357-BC61-40D5FC8F369B}" type="parTrans" cxnId="{9A8E3777-1BD2-4553-86BF-98790C0A0C28}">
      <dgm:prSet/>
      <dgm:spPr>
        <a:ln>
          <a:solidFill>
            <a:schemeClr val="tx1"/>
          </a:solidFill>
        </a:ln>
      </dgm:spPr>
      <dgm:t>
        <a:bodyPr/>
        <a:lstStyle/>
        <a:p>
          <a:endParaRPr lang="en-US"/>
        </a:p>
      </dgm:t>
    </dgm:pt>
    <dgm:pt modelId="{8ACD4EE2-9023-4AB0-AF29-F4C08275BBC7}" type="sibTrans" cxnId="{9A8E3777-1BD2-4553-86BF-98790C0A0C28}">
      <dgm:prSet/>
      <dgm:spPr/>
      <dgm:t>
        <a:bodyPr/>
        <a:lstStyle/>
        <a:p>
          <a:endParaRPr lang="en-US"/>
        </a:p>
      </dgm:t>
    </dgm:pt>
    <dgm:pt modelId="{A1C2EDBA-69E9-4F3F-B3B7-762FA495077B}">
      <dgm:prSet custT="1"/>
      <dgm:spPr/>
      <dgm:t>
        <a:bodyPr/>
        <a:lstStyle/>
        <a:p>
          <a:r>
            <a:rPr lang="en-US" sz="1600" b="1" dirty="0"/>
            <a:t>Chapters</a:t>
          </a:r>
        </a:p>
      </dgm:t>
    </dgm:pt>
    <dgm:pt modelId="{CDA8FB16-4F82-4197-992A-1B63D5AA841D}" type="parTrans" cxnId="{FD129003-C15C-4143-93C6-EF3C9E1D3ABC}">
      <dgm:prSet/>
      <dgm:spPr>
        <a:ln>
          <a:solidFill>
            <a:schemeClr val="tx1"/>
          </a:solidFill>
        </a:ln>
      </dgm:spPr>
      <dgm:t>
        <a:bodyPr/>
        <a:lstStyle/>
        <a:p>
          <a:endParaRPr lang="en-US"/>
        </a:p>
      </dgm:t>
    </dgm:pt>
    <dgm:pt modelId="{6CD731CD-689F-4C76-83A8-96E97E65F46F}" type="sibTrans" cxnId="{FD129003-C15C-4143-93C6-EF3C9E1D3ABC}">
      <dgm:prSet/>
      <dgm:spPr/>
      <dgm:t>
        <a:bodyPr/>
        <a:lstStyle/>
        <a:p>
          <a:endParaRPr lang="en-US"/>
        </a:p>
      </dgm:t>
    </dgm:pt>
    <dgm:pt modelId="{C71E46A2-685F-48A4-9F8C-B83BF3CAF708}">
      <dgm:prSet/>
      <dgm:spPr/>
      <dgm:t>
        <a:bodyPr/>
        <a:lstStyle/>
        <a:p>
          <a:endParaRPr lang="en-US"/>
        </a:p>
      </dgm:t>
    </dgm:pt>
    <dgm:pt modelId="{6472F256-98AA-4272-BACC-8C996D0B4343}" type="parTrans" cxnId="{2174C54F-0062-40EB-A399-C607075E90E9}">
      <dgm:prSet/>
      <dgm:spPr>
        <a:ln>
          <a:solidFill>
            <a:schemeClr val="tx1"/>
          </a:solidFill>
        </a:ln>
      </dgm:spPr>
      <dgm:t>
        <a:bodyPr/>
        <a:lstStyle/>
        <a:p>
          <a:endParaRPr lang="en-US"/>
        </a:p>
      </dgm:t>
    </dgm:pt>
    <dgm:pt modelId="{3B2B1722-5532-470B-97F0-F5145AB72D53}" type="sibTrans" cxnId="{2174C54F-0062-40EB-A399-C607075E90E9}">
      <dgm:prSet/>
      <dgm:spPr/>
      <dgm:t>
        <a:bodyPr/>
        <a:lstStyle/>
        <a:p>
          <a:endParaRPr lang="en-US"/>
        </a:p>
      </dgm:t>
    </dgm:pt>
    <dgm:pt modelId="{608BA44B-7F4D-416C-A190-7C55A36A1C1E}">
      <dgm:prSet/>
      <dgm:spPr/>
      <dgm:t>
        <a:bodyPr/>
        <a:lstStyle/>
        <a:p>
          <a:endParaRPr lang="en-US"/>
        </a:p>
      </dgm:t>
    </dgm:pt>
    <dgm:pt modelId="{EDDCF417-8368-4542-82AE-2AB1CD08ADC9}" type="parTrans" cxnId="{63DC3CEE-0086-476F-9059-28F2369F0569}">
      <dgm:prSet/>
      <dgm:spPr>
        <a:ln>
          <a:solidFill>
            <a:schemeClr val="tx1"/>
          </a:solidFill>
        </a:ln>
      </dgm:spPr>
      <dgm:t>
        <a:bodyPr/>
        <a:lstStyle/>
        <a:p>
          <a:endParaRPr lang="en-US"/>
        </a:p>
      </dgm:t>
    </dgm:pt>
    <dgm:pt modelId="{B80A21BF-1DC1-4DB9-8904-56D63D50C3A0}" type="sibTrans" cxnId="{63DC3CEE-0086-476F-9059-28F2369F0569}">
      <dgm:prSet/>
      <dgm:spPr/>
      <dgm:t>
        <a:bodyPr/>
        <a:lstStyle/>
        <a:p>
          <a:endParaRPr lang="en-US"/>
        </a:p>
      </dgm:t>
    </dgm:pt>
    <dgm:pt modelId="{D82979C9-1BDC-47CA-88EE-B87547A56ABC}">
      <dgm:prSet/>
      <dgm:spPr/>
      <dgm:t>
        <a:bodyPr/>
        <a:lstStyle/>
        <a:p>
          <a:endParaRPr lang="en-US"/>
        </a:p>
      </dgm:t>
    </dgm:pt>
    <dgm:pt modelId="{E8BF08FF-3BC0-47C7-872D-70E69068CC71}" type="parTrans" cxnId="{31DF7662-FCCB-485A-9B99-832974357520}">
      <dgm:prSet/>
      <dgm:spPr>
        <a:ln>
          <a:solidFill>
            <a:schemeClr val="tx1"/>
          </a:solidFill>
        </a:ln>
      </dgm:spPr>
      <dgm:t>
        <a:bodyPr/>
        <a:lstStyle/>
        <a:p>
          <a:endParaRPr lang="en-US"/>
        </a:p>
      </dgm:t>
    </dgm:pt>
    <dgm:pt modelId="{B523378D-32C1-44C8-B90D-E8BED8D7C6AB}" type="sibTrans" cxnId="{31DF7662-FCCB-485A-9B99-832974357520}">
      <dgm:prSet/>
      <dgm:spPr/>
      <dgm:t>
        <a:bodyPr/>
        <a:lstStyle/>
        <a:p>
          <a:endParaRPr lang="en-US"/>
        </a:p>
      </dgm:t>
    </dgm:pt>
    <dgm:pt modelId="{8D7AE37E-7776-405B-86F6-2A00A9019A6F}">
      <dgm:prSet/>
      <dgm:spPr/>
      <dgm:t>
        <a:bodyPr/>
        <a:lstStyle/>
        <a:p>
          <a:endParaRPr lang="en-US"/>
        </a:p>
      </dgm:t>
    </dgm:pt>
    <dgm:pt modelId="{FDB34595-2866-4842-A59A-A90618890649}" type="parTrans" cxnId="{CEBC6B97-8BAA-494A-B357-187D2F3CDC4F}">
      <dgm:prSet/>
      <dgm:spPr>
        <a:ln>
          <a:solidFill>
            <a:schemeClr val="tx1"/>
          </a:solidFill>
        </a:ln>
      </dgm:spPr>
      <dgm:t>
        <a:bodyPr/>
        <a:lstStyle/>
        <a:p>
          <a:endParaRPr lang="en-US"/>
        </a:p>
      </dgm:t>
    </dgm:pt>
    <dgm:pt modelId="{400D7FCD-1C2A-447C-97B9-D64C2416E9ED}" type="sibTrans" cxnId="{CEBC6B97-8BAA-494A-B357-187D2F3CDC4F}">
      <dgm:prSet/>
      <dgm:spPr/>
      <dgm:t>
        <a:bodyPr/>
        <a:lstStyle/>
        <a:p>
          <a:endParaRPr lang="en-US"/>
        </a:p>
      </dgm:t>
    </dgm:pt>
    <dgm:pt modelId="{33540EAB-E23C-4657-992E-01467282564D}">
      <dgm:prSet/>
      <dgm:spPr/>
      <dgm:t>
        <a:bodyPr/>
        <a:lstStyle/>
        <a:p>
          <a:endParaRPr lang="en-US"/>
        </a:p>
      </dgm:t>
    </dgm:pt>
    <dgm:pt modelId="{CC546AE8-FE98-4F7D-9D87-65B0654D0CF3}" type="parTrans" cxnId="{C14E9C95-5300-4008-840D-A166EF93E1CB}">
      <dgm:prSet/>
      <dgm:spPr>
        <a:ln>
          <a:solidFill>
            <a:schemeClr val="tx1"/>
          </a:solidFill>
        </a:ln>
      </dgm:spPr>
      <dgm:t>
        <a:bodyPr/>
        <a:lstStyle/>
        <a:p>
          <a:endParaRPr lang="en-US"/>
        </a:p>
      </dgm:t>
    </dgm:pt>
    <dgm:pt modelId="{CEC72501-AB32-4CD7-875C-34C9EAECA1D8}" type="sibTrans" cxnId="{C14E9C95-5300-4008-840D-A166EF93E1CB}">
      <dgm:prSet/>
      <dgm:spPr/>
      <dgm:t>
        <a:bodyPr/>
        <a:lstStyle/>
        <a:p>
          <a:endParaRPr lang="en-US"/>
        </a:p>
      </dgm:t>
    </dgm:pt>
    <dgm:pt modelId="{96716133-AA29-49CC-A46C-6279DE9EA774}" type="pres">
      <dgm:prSet presAssocID="{73B82B59-EB4E-4223-A35A-D52ACE6A22CA}" presName="hierChild1" presStyleCnt="0">
        <dgm:presLayoutVars>
          <dgm:chPref val="1"/>
          <dgm:dir/>
          <dgm:animOne val="branch"/>
          <dgm:animLvl val="lvl"/>
          <dgm:resizeHandles/>
        </dgm:presLayoutVars>
      </dgm:prSet>
      <dgm:spPr/>
    </dgm:pt>
    <dgm:pt modelId="{0D6E17C5-7EA8-41D1-8B6F-CF6B0650AAFF}" type="pres">
      <dgm:prSet presAssocID="{B4052B6A-DA22-4F63-8BAF-1C4AA0BC6993}" presName="hierRoot1" presStyleCnt="0"/>
      <dgm:spPr/>
    </dgm:pt>
    <dgm:pt modelId="{CFD2C568-2738-4156-8EC3-B51E49DB18E2}" type="pres">
      <dgm:prSet presAssocID="{B4052B6A-DA22-4F63-8BAF-1C4AA0BC6993}" presName="composite" presStyleCnt="0"/>
      <dgm:spPr/>
    </dgm:pt>
    <dgm:pt modelId="{43A5C641-7012-4A7A-9007-54CD6D62FC53}" type="pres">
      <dgm:prSet presAssocID="{B4052B6A-DA22-4F63-8BAF-1C4AA0BC6993}" presName="image" presStyleLbl="node0" presStyleIdx="0" presStyleCnt="1" custScaleX="161051" custScaleY="161051" custLinFactY="-100000" custLinFactNeighborY="-179739"/>
      <dgm:spPr>
        <a:blipFill>
          <a:blip xmlns:r="http://schemas.openxmlformats.org/officeDocument/2006/relationships" r:embed="rId1">
            <a:duotone>
              <a:prstClr val="black"/>
              <a:schemeClr val="accent4">
                <a:tint val="45000"/>
                <a:satMod val="400000"/>
              </a:schemeClr>
            </a:duotone>
          </a:blip>
          <a:srcRect/>
          <a:stretch>
            <a:fillRect/>
          </a:stretch>
        </a:blipFill>
      </dgm:spPr>
    </dgm:pt>
    <dgm:pt modelId="{D1DB6E9D-FEFB-4706-9EE2-B60D1745BB54}" type="pres">
      <dgm:prSet presAssocID="{B4052B6A-DA22-4F63-8BAF-1C4AA0BC6993}" presName="text" presStyleLbl="revTx" presStyleIdx="0" presStyleCnt="14" custScaleX="217713" custLinFactX="49418" custLinFactY="-100000" custLinFactNeighborX="100000" custLinFactNeighborY="-172334">
        <dgm:presLayoutVars>
          <dgm:chPref val="3"/>
        </dgm:presLayoutVars>
      </dgm:prSet>
      <dgm:spPr/>
    </dgm:pt>
    <dgm:pt modelId="{4E2313B7-3C26-43BD-9B01-EC7C26666584}" type="pres">
      <dgm:prSet presAssocID="{B4052B6A-DA22-4F63-8BAF-1C4AA0BC6993}" presName="hierChild2" presStyleCnt="0"/>
      <dgm:spPr/>
    </dgm:pt>
    <dgm:pt modelId="{03C153BC-E5C2-4C21-8B9E-96E824004D2D}" type="pres">
      <dgm:prSet presAssocID="{FECC9AB4-AE8F-407F-8FD7-AFC6120D9EA4}" presName="Name10" presStyleLbl="parChTrans1D2" presStyleIdx="0" presStyleCnt="3"/>
      <dgm:spPr/>
    </dgm:pt>
    <dgm:pt modelId="{5B81B3DC-53D9-4E4C-8F07-43F7DD626CD7}" type="pres">
      <dgm:prSet presAssocID="{A6EAE89B-445A-42D9-8A02-06C2DEEC1A6A}" presName="hierRoot2" presStyleCnt="0"/>
      <dgm:spPr/>
    </dgm:pt>
    <dgm:pt modelId="{DA7B2A13-123B-4FE0-809F-DC333ED02165}" type="pres">
      <dgm:prSet presAssocID="{A6EAE89B-445A-42D9-8A02-06C2DEEC1A6A}" presName="composite2" presStyleCnt="0"/>
      <dgm:spPr/>
    </dgm:pt>
    <dgm:pt modelId="{8B082CD2-2730-4421-B8CD-CA186C62F122}" type="pres">
      <dgm:prSet presAssocID="{A6EAE89B-445A-42D9-8A02-06C2DEEC1A6A}" presName="image2" presStyleLbl="node2" presStyleIdx="0" presStyleCnt="3" custScaleX="133100" custScaleY="133100" custLinFactX="100000" custLinFactY="-100000" custLinFactNeighborX="174337" custLinFactNeighborY="-115523"/>
      <dgm:spPr>
        <a:blipFill>
          <a:blip xmlns:r="http://schemas.openxmlformats.org/officeDocument/2006/relationships" r:embed="rId2">
            <a:duotone>
              <a:prstClr val="black"/>
              <a:schemeClr val="tx2">
                <a:tint val="45000"/>
                <a:satMod val="400000"/>
              </a:schemeClr>
            </a:duotone>
          </a:blip>
          <a:srcRect/>
          <a:stretch>
            <a:fillRect/>
          </a:stretch>
        </a:blipFill>
        <a:ln>
          <a:noFill/>
        </a:ln>
      </dgm:spPr>
    </dgm:pt>
    <dgm:pt modelId="{945796CE-F860-427B-A62A-626501AF7735}" type="pres">
      <dgm:prSet presAssocID="{A6EAE89B-445A-42D9-8A02-06C2DEEC1A6A}" presName="text2" presStyleLbl="revTx" presStyleIdx="1" presStyleCnt="14">
        <dgm:presLayoutVars>
          <dgm:chPref val="3"/>
        </dgm:presLayoutVars>
      </dgm:prSet>
      <dgm:spPr/>
    </dgm:pt>
    <dgm:pt modelId="{25F21AB4-F37E-44D5-8B1E-AE39B6E0E9F3}" type="pres">
      <dgm:prSet presAssocID="{A6EAE89B-445A-42D9-8A02-06C2DEEC1A6A}" presName="hierChild3" presStyleCnt="0"/>
      <dgm:spPr/>
    </dgm:pt>
    <dgm:pt modelId="{3FE8B6BC-CFE3-453C-B25E-85A5193B07CB}" type="pres">
      <dgm:prSet presAssocID="{EDDCF417-8368-4542-82AE-2AB1CD08ADC9}" presName="Name17" presStyleLbl="parChTrans1D3" presStyleIdx="0" presStyleCnt="6"/>
      <dgm:spPr/>
    </dgm:pt>
    <dgm:pt modelId="{D288D4A2-5D5E-4FF1-83D8-9FD19701AC3E}" type="pres">
      <dgm:prSet presAssocID="{608BA44B-7F4D-416C-A190-7C55A36A1C1E}" presName="hierRoot3" presStyleCnt="0"/>
      <dgm:spPr/>
    </dgm:pt>
    <dgm:pt modelId="{7FA30CFF-513A-483D-B8C1-971B17FF6211}" type="pres">
      <dgm:prSet presAssocID="{608BA44B-7F4D-416C-A190-7C55A36A1C1E}" presName="composite3" presStyleCnt="0"/>
      <dgm:spPr/>
    </dgm:pt>
    <dgm:pt modelId="{30B698B9-4BB4-4FD1-A730-6829B3F482C1}" type="pres">
      <dgm:prSet presAssocID="{608BA44B-7F4D-416C-A190-7C55A36A1C1E}" presName="image3" presStyleLbl="node3" presStyleIdx="0" presStyleCnt="6" custLinFactX="159705" custLinFactY="14055" custLinFactNeighborX="200000" custLinFactNeighborY="100000"/>
      <dgm:spPr>
        <a:blipFill>
          <a:blip xmlns:r="http://schemas.openxmlformats.org/officeDocument/2006/relationships" r:embed="rId2"/>
          <a:srcRect/>
          <a:stretch>
            <a:fillRect/>
          </a:stretch>
        </a:blipFill>
      </dgm:spPr>
    </dgm:pt>
    <dgm:pt modelId="{2022D67B-621A-46F0-9DC9-1853835AD715}" type="pres">
      <dgm:prSet presAssocID="{608BA44B-7F4D-416C-A190-7C55A36A1C1E}" presName="text3" presStyleLbl="revTx" presStyleIdx="2" presStyleCnt="14">
        <dgm:presLayoutVars>
          <dgm:chPref val="3"/>
        </dgm:presLayoutVars>
      </dgm:prSet>
      <dgm:spPr/>
    </dgm:pt>
    <dgm:pt modelId="{80E03D66-C3FE-40E5-BAF9-F6ABFAE83A3D}" type="pres">
      <dgm:prSet presAssocID="{608BA44B-7F4D-416C-A190-7C55A36A1C1E}" presName="hierChild4" presStyleCnt="0"/>
      <dgm:spPr/>
    </dgm:pt>
    <dgm:pt modelId="{70BAA3C8-F00F-46C4-A8CA-C0240C0FB8BD}" type="pres">
      <dgm:prSet presAssocID="{FDB34595-2866-4842-A59A-A90618890649}" presName="Name17" presStyleLbl="parChTrans1D3" presStyleIdx="1" presStyleCnt="6"/>
      <dgm:spPr/>
    </dgm:pt>
    <dgm:pt modelId="{9E8E8DAD-9EBC-4F97-8AA8-BF08EB5DB86B}" type="pres">
      <dgm:prSet presAssocID="{8D7AE37E-7776-405B-86F6-2A00A9019A6F}" presName="hierRoot3" presStyleCnt="0"/>
      <dgm:spPr/>
    </dgm:pt>
    <dgm:pt modelId="{A5B16C90-DB3D-46D2-AA28-D099F2EBE448}" type="pres">
      <dgm:prSet presAssocID="{8D7AE37E-7776-405B-86F6-2A00A9019A6F}" presName="composite3" presStyleCnt="0"/>
      <dgm:spPr/>
    </dgm:pt>
    <dgm:pt modelId="{3F3D3132-473F-42BC-A67D-84368FF06BEE}" type="pres">
      <dgm:prSet presAssocID="{8D7AE37E-7776-405B-86F6-2A00A9019A6F}" presName="image3" presStyleLbl="node3" presStyleIdx="1" presStyleCnt="6" custLinFactX="92907" custLinFactY="14055" custLinFactNeighborX="100000" custLinFactNeighborY="100000"/>
      <dgm:spPr>
        <a:blipFill>
          <a:blip xmlns:r="http://schemas.openxmlformats.org/officeDocument/2006/relationships" r:embed="rId2"/>
          <a:srcRect/>
          <a:stretch>
            <a:fillRect/>
          </a:stretch>
        </a:blipFill>
      </dgm:spPr>
    </dgm:pt>
    <dgm:pt modelId="{8D78A330-CA41-4056-938B-C6B343788D6D}" type="pres">
      <dgm:prSet presAssocID="{8D7AE37E-7776-405B-86F6-2A00A9019A6F}" presName="text3" presStyleLbl="revTx" presStyleIdx="3" presStyleCnt="14">
        <dgm:presLayoutVars>
          <dgm:chPref val="3"/>
        </dgm:presLayoutVars>
      </dgm:prSet>
      <dgm:spPr/>
    </dgm:pt>
    <dgm:pt modelId="{2687C926-EF30-42D0-A4AE-05C293941BFB}" type="pres">
      <dgm:prSet presAssocID="{8D7AE37E-7776-405B-86F6-2A00A9019A6F}" presName="hierChild4" presStyleCnt="0"/>
      <dgm:spPr/>
    </dgm:pt>
    <dgm:pt modelId="{3CEE6FDD-1508-4E8A-BD9E-2AD8046BDBDC}" type="pres">
      <dgm:prSet presAssocID="{5C0ACFD4-0210-4487-92B6-8019A14CCC28}" presName="Name10" presStyleLbl="parChTrans1D2" presStyleIdx="1" presStyleCnt="3"/>
      <dgm:spPr/>
    </dgm:pt>
    <dgm:pt modelId="{9CF2DD20-38C5-4A59-8737-0D3B38E9FBF0}" type="pres">
      <dgm:prSet presAssocID="{6FF2E43A-9696-4EE8-B16E-0C2281999029}" presName="hierRoot2" presStyleCnt="0"/>
      <dgm:spPr/>
    </dgm:pt>
    <dgm:pt modelId="{5DB27B52-8588-4D3D-A500-4545BA11BAC4}" type="pres">
      <dgm:prSet presAssocID="{6FF2E43A-9696-4EE8-B16E-0C2281999029}" presName="composite2" presStyleCnt="0"/>
      <dgm:spPr/>
    </dgm:pt>
    <dgm:pt modelId="{E6893776-F276-4829-966B-0FFA0E6B014E}" type="pres">
      <dgm:prSet presAssocID="{6FF2E43A-9696-4EE8-B16E-0C2281999029}" presName="image2" presStyleLbl="node2" presStyleIdx="1" presStyleCnt="3" custScaleX="133100" custScaleY="133100" custLinFactY="-100000" custLinFactNeighborX="31931" custLinFactNeighborY="-114692"/>
      <dgm:spPr>
        <a:blipFill>
          <a:blip xmlns:r="http://schemas.openxmlformats.org/officeDocument/2006/relationships" r:embed="rId2">
            <a:duotone>
              <a:prstClr val="black"/>
              <a:schemeClr val="tx2">
                <a:tint val="45000"/>
                <a:satMod val="400000"/>
              </a:schemeClr>
            </a:duotone>
          </a:blip>
          <a:srcRect/>
          <a:stretch>
            <a:fillRect/>
          </a:stretch>
        </a:blipFill>
      </dgm:spPr>
    </dgm:pt>
    <dgm:pt modelId="{C97F0900-3009-4FA2-BA95-59ADACA132A3}" type="pres">
      <dgm:prSet presAssocID="{6FF2E43A-9696-4EE8-B16E-0C2281999029}" presName="text2" presStyleLbl="revTx" presStyleIdx="4" presStyleCnt="14">
        <dgm:presLayoutVars>
          <dgm:chPref val="3"/>
        </dgm:presLayoutVars>
      </dgm:prSet>
      <dgm:spPr/>
    </dgm:pt>
    <dgm:pt modelId="{A802AAE2-C804-413F-9E99-B5142DE9DF01}" type="pres">
      <dgm:prSet presAssocID="{6FF2E43A-9696-4EE8-B16E-0C2281999029}" presName="hierChild3" presStyleCnt="0"/>
      <dgm:spPr/>
    </dgm:pt>
    <dgm:pt modelId="{DE9CE256-D32D-4BBC-8EC1-FB819D7EDF1D}" type="pres">
      <dgm:prSet presAssocID="{E8BF08FF-3BC0-47C7-872D-70E69068CC71}" presName="Name17" presStyleLbl="parChTrans1D3" presStyleIdx="2" presStyleCnt="6"/>
      <dgm:spPr/>
    </dgm:pt>
    <dgm:pt modelId="{3C31C42B-EA22-44CA-A5A1-E322BC3333E5}" type="pres">
      <dgm:prSet presAssocID="{D82979C9-1BDC-47CA-88EE-B87547A56ABC}" presName="hierRoot3" presStyleCnt="0"/>
      <dgm:spPr/>
    </dgm:pt>
    <dgm:pt modelId="{E9226AB5-985B-4645-B0E4-7BF69C65FACA}" type="pres">
      <dgm:prSet presAssocID="{D82979C9-1BDC-47CA-88EE-B87547A56ABC}" presName="composite3" presStyleCnt="0"/>
      <dgm:spPr/>
    </dgm:pt>
    <dgm:pt modelId="{F9F2EB58-6AFC-4F4E-9434-A79D79C371FD}" type="pres">
      <dgm:prSet presAssocID="{D82979C9-1BDC-47CA-88EE-B87547A56ABC}" presName="image3" presStyleLbl="node3" presStyleIdx="2" presStyleCnt="6" custLinFactY="14055" custLinFactNeighborX="80211" custLinFactNeighborY="100000"/>
      <dgm:spPr>
        <a:blipFill>
          <a:blip xmlns:r="http://schemas.openxmlformats.org/officeDocument/2006/relationships" r:embed="rId2"/>
          <a:srcRect/>
          <a:stretch>
            <a:fillRect/>
          </a:stretch>
        </a:blipFill>
      </dgm:spPr>
    </dgm:pt>
    <dgm:pt modelId="{90CB39F2-0515-4FB1-9F80-008B66FB65FA}" type="pres">
      <dgm:prSet presAssocID="{D82979C9-1BDC-47CA-88EE-B87547A56ABC}" presName="text3" presStyleLbl="revTx" presStyleIdx="5" presStyleCnt="14">
        <dgm:presLayoutVars>
          <dgm:chPref val="3"/>
        </dgm:presLayoutVars>
      </dgm:prSet>
      <dgm:spPr/>
    </dgm:pt>
    <dgm:pt modelId="{68A52A75-C9D6-4365-9B69-14AED4762E3E}" type="pres">
      <dgm:prSet presAssocID="{D82979C9-1BDC-47CA-88EE-B87547A56ABC}" presName="hierChild4" presStyleCnt="0"/>
      <dgm:spPr/>
    </dgm:pt>
    <dgm:pt modelId="{6ECD2A54-BD3F-4B83-A4F0-EF6A26E2EB35}" type="pres">
      <dgm:prSet presAssocID="{CC546AE8-FE98-4F7D-9D87-65B0654D0CF3}" presName="Name17" presStyleLbl="parChTrans1D3" presStyleIdx="3" presStyleCnt="6"/>
      <dgm:spPr/>
    </dgm:pt>
    <dgm:pt modelId="{1D0410C4-4C06-4C59-A81C-6F311056EFB3}" type="pres">
      <dgm:prSet presAssocID="{33540EAB-E23C-4657-992E-01467282564D}" presName="hierRoot3" presStyleCnt="0"/>
      <dgm:spPr/>
    </dgm:pt>
    <dgm:pt modelId="{03F325A5-047A-4589-B603-D3A2BECCFB01}" type="pres">
      <dgm:prSet presAssocID="{33540EAB-E23C-4657-992E-01467282564D}" presName="composite3" presStyleCnt="0"/>
      <dgm:spPr/>
    </dgm:pt>
    <dgm:pt modelId="{21E55215-52A5-4171-A550-8D2D957554F7}" type="pres">
      <dgm:prSet presAssocID="{33540EAB-E23C-4657-992E-01467282564D}" presName="image3" presStyleLbl="node3" presStyleIdx="3" presStyleCnt="6" custLinFactY="14055" custLinFactNeighborX="-67739" custLinFactNeighborY="100000"/>
      <dgm:spPr>
        <a:blipFill>
          <a:blip xmlns:r="http://schemas.openxmlformats.org/officeDocument/2006/relationships" r:embed="rId2"/>
          <a:srcRect/>
          <a:stretch>
            <a:fillRect/>
          </a:stretch>
        </a:blipFill>
      </dgm:spPr>
    </dgm:pt>
    <dgm:pt modelId="{BA1692F3-39F8-4E4E-A172-43A8CF14CE56}" type="pres">
      <dgm:prSet presAssocID="{33540EAB-E23C-4657-992E-01467282564D}" presName="text3" presStyleLbl="revTx" presStyleIdx="6" presStyleCnt="14">
        <dgm:presLayoutVars>
          <dgm:chPref val="3"/>
        </dgm:presLayoutVars>
      </dgm:prSet>
      <dgm:spPr/>
    </dgm:pt>
    <dgm:pt modelId="{7B9ABD48-671E-449B-BAF4-640F372908D0}" type="pres">
      <dgm:prSet presAssocID="{33540EAB-E23C-4657-992E-01467282564D}" presName="hierChild4" presStyleCnt="0"/>
      <dgm:spPr/>
    </dgm:pt>
    <dgm:pt modelId="{8FDF07F0-8D26-4B7E-878A-56054F1D385C}" type="pres">
      <dgm:prSet presAssocID="{10ECFDB6-9111-402F-BFB0-681F34E7FC77}" presName="Name10" presStyleLbl="parChTrans1D2" presStyleIdx="2" presStyleCnt="3"/>
      <dgm:spPr/>
    </dgm:pt>
    <dgm:pt modelId="{3E9FC4AC-DCE7-4ED4-A0E1-40F05780F75D}" type="pres">
      <dgm:prSet presAssocID="{C2FEC708-7FE2-474E-8219-45CB095060A9}" presName="hierRoot2" presStyleCnt="0"/>
      <dgm:spPr/>
    </dgm:pt>
    <dgm:pt modelId="{1360A2FE-5B6A-48AC-A169-E060E96AE22B}" type="pres">
      <dgm:prSet presAssocID="{C2FEC708-7FE2-474E-8219-45CB095060A9}" presName="composite2" presStyleCnt="0"/>
      <dgm:spPr/>
    </dgm:pt>
    <dgm:pt modelId="{8A270B64-0A73-488C-8C39-CE8E68365FAF}" type="pres">
      <dgm:prSet presAssocID="{C2FEC708-7FE2-474E-8219-45CB095060A9}" presName="image2" presStyleLbl="node2" presStyleIdx="2" presStyleCnt="3" custScaleX="133100" custScaleY="133100" custLinFactX="-100000" custLinFactY="-100000" custLinFactNeighborX="-161884" custLinFactNeighborY="-114691"/>
      <dgm:spPr>
        <a:blipFill>
          <a:blip xmlns:r="http://schemas.openxmlformats.org/officeDocument/2006/relationships" r:embed="rId1">
            <a:duotone>
              <a:prstClr val="black"/>
              <a:schemeClr val="tx2">
                <a:tint val="45000"/>
                <a:satMod val="400000"/>
              </a:schemeClr>
            </a:duotone>
          </a:blip>
          <a:srcRect/>
          <a:stretch>
            <a:fillRect/>
          </a:stretch>
        </a:blipFill>
      </dgm:spPr>
    </dgm:pt>
    <dgm:pt modelId="{D73F04A5-447A-4B1C-A05B-DCD8EA2F40B1}" type="pres">
      <dgm:prSet presAssocID="{C2FEC708-7FE2-474E-8219-45CB095060A9}" presName="text2" presStyleLbl="revTx" presStyleIdx="7" presStyleCnt="14" custScaleX="126121" custLinFactY="-100000" custLinFactNeighborX="-7926" custLinFactNeighborY="-102594">
        <dgm:presLayoutVars>
          <dgm:chPref val="3"/>
        </dgm:presLayoutVars>
      </dgm:prSet>
      <dgm:spPr/>
    </dgm:pt>
    <dgm:pt modelId="{4FAA78D3-A28C-4192-B392-E3CAB1422C1F}" type="pres">
      <dgm:prSet presAssocID="{C2FEC708-7FE2-474E-8219-45CB095060A9}" presName="hierChild3" presStyleCnt="0"/>
      <dgm:spPr/>
    </dgm:pt>
    <dgm:pt modelId="{1F004D29-85BB-4AC5-BCAC-5C2EDDCBE195}" type="pres">
      <dgm:prSet presAssocID="{745A92C2-D302-44FE-860F-C945255631FA}" presName="Name17" presStyleLbl="parChTrans1D3" presStyleIdx="4" presStyleCnt="6"/>
      <dgm:spPr/>
    </dgm:pt>
    <dgm:pt modelId="{8B4B3067-370F-4E29-880B-744B465281D4}" type="pres">
      <dgm:prSet presAssocID="{70B8C6BB-00C0-455A-A5D7-B26C54294523}" presName="hierRoot3" presStyleCnt="0"/>
      <dgm:spPr/>
    </dgm:pt>
    <dgm:pt modelId="{03E13330-066B-4F67-BE66-CAA39E1D80F0}" type="pres">
      <dgm:prSet presAssocID="{70B8C6BB-00C0-455A-A5D7-B26C54294523}" presName="composite3" presStyleCnt="0"/>
      <dgm:spPr/>
    </dgm:pt>
    <dgm:pt modelId="{CE792BFC-FBCF-4695-B390-4C91179AA8D3}" type="pres">
      <dgm:prSet presAssocID="{70B8C6BB-00C0-455A-A5D7-B26C54294523}" presName="image3" presStyleLbl="node3" presStyleIdx="4" presStyleCnt="6" custScaleX="121000" custScaleY="121000" custLinFactX="-19141" custLinFactY="-48404" custLinFactNeighborX="-100000" custLinFactNeighborY="-100000"/>
      <dgm:spPr>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dgm:spPr>
    </dgm:pt>
    <dgm:pt modelId="{95D66538-26AD-4DB5-BABC-43068BDB4CAB}" type="pres">
      <dgm:prSet presAssocID="{70B8C6BB-00C0-455A-A5D7-B26C54294523}" presName="text3" presStyleLbl="revTx" presStyleIdx="8" presStyleCnt="14">
        <dgm:presLayoutVars>
          <dgm:chPref val="3"/>
        </dgm:presLayoutVars>
      </dgm:prSet>
      <dgm:spPr/>
    </dgm:pt>
    <dgm:pt modelId="{0A1A1EDE-BA1F-477C-96CE-BEF14CABC0C7}" type="pres">
      <dgm:prSet presAssocID="{70B8C6BB-00C0-455A-A5D7-B26C54294523}" presName="hierChild4" presStyleCnt="0"/>
      <dgm:spPr/>
    </dgm:pt>
    <dgm:pt modelId="{CF32F0B7-F9C6-4AC5-B289-DA918883B28A}" type="pres">
      <dgm:prSet presAssocID="{9C4E74E3-2590-41CE-A244-E7120B797115}" presName="Name23" presStyleLbl="parChTrans1D4" presStyleIdx="0" presStyleCnt="4"/>
      <dgm:spPr/>
    </dgm:pt>
    <dgm:pt modelId="{348BF4E0-E29C-4137-B1D4-494002B317E9}" type="pres">
      <dgm:prSet presAssocID="{00C61A63-8EB2-4F58-BD1A-C54A1B02E1B1}" presName="hierRoot4" presStyleCnt="0"/>
      <dgm:spPr/>
    </dgm:pt>
    <dgm:pt modelId="{59EF0BEC-7980-4B59-AC21-BFE8EA7144D3}" type="pres">
      <dgm:prSet presAssocID="{00C61A63-8EB2-4F58-BD1A-C54A1B02E1B1}" presName="composite4" presStyleCnt="0"/>
      <dgm:spPr/>
    </dgm:pt>
    <dgm:pt modelId="{CE6D340F-9255-42B4-B839-986104974603}" type="pres">
      <dgm:prSet presAssocID="{00C61A63-8EB2-4F58-BD1A-C54A1B02E1B1}" presName="image4" presStyleLbl="node4" presStyleIdx="0" presStyleCnt="4" custLinFactNeighborX="-55335" custLinFactNeighborY="-38572"/>
      <dgm:spPr>
        <a:blipFill>
          <a:blip xmlns:r="http://schemas.openxmlformats.org/officeDocument/2006/relationships" r:embed="rId1"/>
          <a:srcRect/>
          <a:stretch>
            <a:fillRect/>
          </a:stretch>
        </a:blipFill>
      </dgm:spPr>
    </dgm:pt>
    <dgm:pt modelId="{C1F7426B-BCED-4235-859B-C2AFCBF6B945}" type="pres">
      <dgm:prSet presAssocID="{00C61A63-8EB2-4F58-BD1A-C54A1B02E1B1}" presName="text4" presStyleLbl="revTx" presStyleIdx="9" presStyleCnt="14">
        <dgm:presLayoutVars>
          <dgm:chPref val="3"/>
        </dgm:presLayoutVars>
      </dgm:prSet>
      <dgm:spPr/>
    </dgm:pt>
    <dgm:pt modelId="{E6674A00-A6CB-4443-AD86-90B037786EF5}" type="pres">
      <dgm:prSet presAssocID="{00C61A63-8EB2-4F58-BD1A-C54A1B02E1B1}" presName="hierChild5" presStyleCnt="0"/>
      <dgm:spPr/>
    </dgm:pt>
    <dgm:pt modelId="{803F823A-6B26-4351-A4E0-77BF6D641009}" type="pres">
      <dgm:prSet presAssocID="{6472F256-98AA-4272-BACC-8C996D0B4343}" presName="Name23" presStyleLbl="parChTrans1D4" presStyleIdx="1" presStyleCnt="4"/>
      <dgm:spPr/>
    </dgm:pt>
    <dgm:pt modelId="{33A6977A-F9C7-48B9-B993-CFBAE3F5B5DD}" type="pres">
      <dgm:prSet presAssocID="{C71E46A2-685F-48A4-9F8C-B83BF3CAF708}" presName="hierRoot4" presStyleCnt="0"/>
      <dgm:spPr/>
    </dgm:pt>
    <dgm:pt modelId="{1A3E4F95-0005-436F-87D9-4E8841969FB0}" type="pres">
      <dgm:prSet presAssocID="{C71E46A2-685F-48A4-9F8C-B83BF3CAF708}" presName="composite4" presStyleCnt="0"/>
      <dgm:spPr/>
    </dgm:pt>
    <dgm:pt modelId="{F14365F4-9248-4007-B298-34C9A0815CED}" type="pres">
      <dgm:prSet presAssocID="{C71E46A2-685F-48A4-9F8C-B83BF3CAF708}" presName="image4" presStyleLbl="node4" presStyleIdx="1" presStyleCnt="4" custLinFactX="-91336" custLinFactNeighborX="-100000" custLinFactNeighborY="-38572"/>
      <dgm:spPr>
        <a:blipFill>
          <a:blip xmlns:r="http://schemas.openxmlformats.org/officeDocument/2006/relationships" r:embed="rId2"/>
          <a:srcRect/>
          <a:stretch>
            <a:fillRect/>
          </a:stretch>
        </a:blipFill>
      </dgm:spPr>
    </dgm:pt>
    <dgm:pt modelId="{622932F8-5424-4E75-818D-C5AD958D7C54}" type="pres">
      <dgm:prSet presAssocID="{C71E46A2-685F-48A4-9F8C-B83BF3CAF708}" presName="text4" presStyleLbl="revTx" presStyleIdx="10" presStyleCnt="14">
        <dgm:presLayoutVars>
          <dgm:chPref val="3"/>
        </dgm:presLayoutVars>
      </dgm:prSet>
      <dgm:spPr/>
    </dgm:pt>
    <dgm:pt modelId="{E2D306C4-F8AD-4AF4-B735-3C5108A77EB3}" type="pres">
      <dgm:prSet presAssocID="{C71E46A2-685F-48A4-9F8C-B83BF3CAF708}" presName="hierChild5" presStyleCnt="0"/>
      <dgm:spPr/>
    </dgm:pt>
    <dgm:pt modelId="{8CCD0F15-9EA8-42A5-B278-2BC3201BA523}" type="pres">
      <dgm:prSet presAssocID="{52BC3A46-2E96-408F-9E8D-7CB47D5CCBA4}" presName="Name17" presStyleLbl="parChTrans1D3" presStyleIdx="5" presStyleCnt="6"/>
      <dgm:spPr/>
    </dgm:pt>
    <dgm:pt modelId="{4BE8327F-DED7-437F-8C06-92C45B83A743}" type="pres">
      <dgm:prSet presAssocID="{F6D304CB-333F-4EBD-8C5F-5981E6836478}" presName="hierRoot3" presStyleCnt="0"/>
      <dgm:spPr/>
    </dgm:pt>
    <dgm:pt modelId="{4AF3212F-2955-4633-B411-C4BE0A25A37B}" type="pres">
      <dgm:prSet presAssocID="{F6D304CB-333F-4EBD-8C5F-5981E6836478}" presName="composite3" presStyleCnt="0"/>
      <dgm:spPr/>
    </dgm:pt>
    <dgm:pt modelId="{608D4896-8C75-481D-914B-E699CB060DAE}" type="pres">
      <dgm:prSet presAssocID="{F6D304CB-333F-4EBD-8C5F-5981E6836478}" presName="image3" presStyleLbl="node3" presStyleIdx="5" presStyleCnt="6" custScaleX="121000" custScaleY="121000" custLinFactX="-200000" custLinFactY="-48404" custLinFactNeighborX="-207354" custLinFactNeighborY="-100000"/>
      <dgm:spPr>
        <a:blipFill>
          <a:blip xmlns:r="http://schemas.openxmlformats.org/officeDocument/2006/relationships" r:embed="rId2">
            <a:duotone>
              <a:prstClr val="black"/>
              <a:schemeClr val="accent2">
                <a:tint val="45000"/>
                <a:satMod val="400000"/>
              </a:schemeClr>
            </a:duotone>
          </a:blip>
          <a:srcRect/>
          <a:stretch>
            <a:fillRect/>
          </a:stretch>
        </a:blipFill>
      </dgm:spPr>
    </dgm:pt>
    <dgm:pt modelId="{D75AB810-8B7C-4DAF-B95D-0B810C778C3E}" type="pres">
      <dgm:prSet presAssocID="{F6D304CB-333F-4EBD-8C5F-5981E6836478}" presName="text3" presStyleLbl="revTx" presStyleIdx="11" presStyleCnt="14" custScaleX="182806" custLinFactX="-45765" custLinFactY="-39454" custLinFactNeighborX="-100000" custLinFactNeighborY="-100000">
        <dgm:presLayoutVars>
          <dgm:chPref val="3"/>
        </dgm:presLayoutVars>
      </dgm:prSet>
      <dgm:spPr/>
    </dgm:pt>
    <dgm:pt modelId="{BBC435C0-0CFB-4E4C-BF84-D859E5F6199F}" type="pres">
      <dgm:prSet presAssocID="{F6D304CB-333F-4EBD-8C5F-5981E6836478}" presName="hierChild4" presStyleCnt="0"/>
      <dgm:spPr/>
    </dgm:pt>
    <dgm:pt modelId="{BAF00D7C-2293-4FC3-B6C7-136B742E9D51}" type="pres">
      <dgm:prSet presAssocID="{E0C83433-B50B-4357-BC61-40D5FC8F369B}" presName="Name23" presStyleLbl="parChTrans1D4" presStyleIdx="2" presStyleCnt="4"/>
      <dgm:spPr/>
    </dgm:pt>
    <dgm:pt modelId="{48DE8D23-2586-4117-B68B-633A5A2EA25A}" type="pres">
      <dgm:prSet presAssocID="{4D50258A-D687-45D6-9983-18D3EB41948C}" presName="hierRoot4" presStyleCnt="0"/>
      <dgm:spPr/>
    </dgm:pt>
    <dgm:pt modelId="{C93576CB-2384-46D2-B7F5-D5FC3B4A28A6}" type="pres">
      <dgm:prSet presAssocID="{4D50258A-D687-45D6-9983-18D3EB41948C}" presName="composite4" presStyleCnt="0"/>
      <dgm:spPr/>
    </dgm:pt>
    <dgm:pt modelId="{1C4B5F91-8E5C-4542-B9F1-9753D09208D3}" type="pres">
      <dgm:prSet presAssocID="{4D50258A-D687-45D6-9983-18D3EB41948C}" presName="image4" presStyleLbl="node4" presStyleIdx="2" presStyleCnt="4" custLinFactX="-123955" custLinFactNeighborX="-200000" custLinFactNeighborY="-38572"/>
      <dgm:spPr>
        <a:blipFill>
          <a:blip xmlns:r="http://schemas.openxmlformats.org/officeDocument/2006/relationships" r:embed="rId2"/>
          <a:srcRect/>
          <a:stretch>
            <a:fillRect/>
          </a:stretch>
        </a:blipFill>
      </dgm:spPr>
    </dgm:pt>
    <dgm:pt modelId="{1D0C7618-D1E1-4735-BDF2-11F5E26C08FC}" type="pres">
      <dgm:prSet presAssocID="{4D50258A-D687-45D6-9983-18D3EB41948C}" presName="text4" presStyleLbl="revTx" presStyleIdx="12" presStyleCnt="14">
        <dgm:presLayoutVars>
          <dgm:chPref val="3"/>
        </dgm:presLayoutVars>
      </dgm:prSet>
      <dgm:spPr/>
    </dgm:pt>
    <dgm:pt modelId="{EE24EF9C-5EA1-49D6-9C38-2057ED3DE3EB}" type="pres">
      <dgm:prSet presAssocID="{4D50258A-D687-45D6-9983-18D3EB41948C}" presName="hierChild5" presStyleCnt="0"/>
      <dgm:spPr/>
    </dgm:pt>
    <dgm:pt modelId="{5476EA45-6C66-4CD8-B6BF-86420BCFFC80}" type="pres">
      <dgm:prSet presAssocID="{CDA8FB16-4F82-4197-992A-1B63D5AA841D}" presName="Name23" presStyleLbl="parChTrans1D4" presStyleIdx="3" presStyleCnt="4"/>
      <dgm:spPr/>
    </dgm:pt>
    <dgm:pt modelId="{875E9F44-6657-4D25-9CC7-D9CB89119B14}" type="pres">
      <dgm:prSet presAssocID="{A1C2EDBA-69E9-4F3F-B3B7-762FA495077B}" presName="hierRoot4" presStyleCnt="0"/>
      <dgm:spPr/>
    </dgm:pt>
    <dgm:pt modelId="{E34E334E-26CB-4A85-91EB-423F8102FDA0}" type="pres">
      <dgm:prSet presAssocID="{A1C2EDBA-69E9-4F3F-B3B7-762FA495077B}" presName="composite4" presStyleCnt="0"/>
      <dgm:spPr/>
    </dgm:pt>
    <dgm:pt modelId="{6426E1A0-E568-4C6E-ACF7-27F85790B4A5}" type="pres">
      <dgm:prSet presAssocID="{A1C2EDBA-69E9-4F3F-B3B7-762FA495077B}" presName="image4" presStyleLbl="node4" presStyleIdx="3" presStyleCnt="4" custLinFactX="-200000" custLinFactNeighborX="-263703" custLinFactNeighborY="-38572"/>
      <dgm:spPr>
        <a:blipFill>
          <a:blip xmlns:r="http://schemas.openxmlformats.org/officeDocument/2006/relationships" r:embed="rId2"/>
          <a:srcRect/>
          <a:stretch>
            <a:fillRect/>
          </a:stretch>
        </a:blipFill>
      </dgm:spPr>
    </dgm:pt>
    <dgm:pt modelId="{DFA67979-CC92-4C90-9B6C-EE126BEB80AF}" type="pres">
      <dgm:prSet presAssocID="{A1C2EDBA-69E9-4F3F-B3B7-762FA495077B}" presName="text4" presStyleLbl="revTx" presStyleIdx="13" presStyleCnt="14" custScaleX="180102" custLinFactX="-100000" custLinFactNeighborX="-135960" custLinFactNeighborY="-25397">
        <dgm:presLayoutVars>
          <dgm:chPref val="3"/>
        </dgm:presLayoutVars>
      </dgm:prSet>
      <dgm:spPr/>
    </dgm:pt>
    <dgm:pt modelId="{684E57A1-A34C-4C59-9165-C473E4C349A1}" type="pres">
      <dgm:prSet presAssocID="{A1C2EDBA-69E9-4F3F-B3B7-762FA495077B}" presName="hierChild5" presStyleCnt="0"/>
      <dgm:spPr/>
    </dgm:pt>
  </dgm:ptLst>
  <dgm:cxnLst>
    <dgm:cxn modelId="{FD129003-C15C-4143-93C6-EF3C9E1D3ABC}" srcId="{F6D304CB-333F-4EBD-8C5F-5981E6836478}" destId="{A1C2EDBA-69E9-4F3F-B3B7-762FA495077B}" srcOrd="1" destOrd="0" parTransId="{CDA8FB16-4F82-4197-992A-1B63D5AA841D}" sibTransId="{6CD731CD-689F-4C76-83A8-96E97E65F46F}"/>
    <dgm:cxn modelId="{41F13106-E1B1-4A35-8B0F-F6AF706F6EC8}" type="presOf" srcId="{10ECFDB6-9111-402F-BFB0-681F34E7FC77}" destId="{8FDF07F0-8D26-4B7E-878A-56054F1D385C}" srcOrd="0" destOrd="0" presId="urn:microsoft.com/office/officeart/2009/layout/CirclePictureHierarchy"/>
    <dgm:cxn modelId="{36453C06-AEAF-4940-A999-B40B4080619A}" type="presOf" srcId="{608BA44B-7F4D-416C-A190-7C55A36A1C1E}" destId="{2022D67B-621A-46F0-9DC9-1853835AD715}" srcOrd="0" destOrd="0" presId="urn:microsoft.com/office/officeart/2009/layout/CirclePictureHierarchy"/>
    <dgm:cxn modelId="{A9064208-350F-4BB8-BDC3-548689CB17A3}" srcId="{73B82B59-EB4E-4223-A35A-D52ACE6A22CA}" destId="{B4052B6A-DA22-4F63-8BAF-1C4AA0BC6993}" srcOrd="0" destOrd="0" parTransId="{130DD5F2-A531-4C43-8985-2D5F934AC5E4}" sibTransId="{41008553-4307-4804-8D64-5316EDD8EDBA}"/>
    <dgm:cxn modelId="{BF6E090D-8B84-4791-A799-60AC86C8388F}" srcId="{B4052B6A-DA22-4F63-8BAF-1C4AA0BC6993}" destId="{A6EAE89B-445A-42D9-8A02-06C2DEEC1A6A}" srcOrd="0" destOrd="0" parTransId="{FECC9AB4-AE8F-407F-8FD7-AFC6120D9EA4}" sibTransId="{E4C5C48F-7B1C-47A2-BB57-47DE35CB90EE}"/>
    <dgm:cxn modelId="{94EAD018-FEE2-4097-B3FD-9B5672530F64}" type="presOf" srcId="{6472F256-98AA-4272-BACC-8C996D0B4343}" destId="{803F823A-6B26-4351-A4E0-77BF6D641009}" srcOrd="0" destOrd="0" presId="urn:microsoft.com/office/officeart/2009/layout/CirclePictureHierarchy"/>
    <dgm:cxn modelId="{4291DF1B-72C1-406D-AB3B-16925D2C79AA}" type="presOf" srcId="{B4052B6A-DA22-4F63-8BAF-1C4AA0BC6993}" destId="{D1DB6E9D-FEFB-4706-9EE2-B60D1745BB54}" srcOrd="0" destOrd="0" presId="urn:microsoft.com/office/officeart/2009/layout/CirclePictureHierarchy"/>
    <dgm:cxn modelId="{8799031C-4F51-41C9-9E43-324447BCCD0B}" type="presOf" srcId="{CC546AE8-FE98-4F7D-9D87-65B0654D0CF3}" destId="{6ECD2A54-BD3F-4B83-A4F0-EF6A26E2EB35}" srcOrd="0" destOrd="0" presId="urn:microsoft.com/office/officeart/2009/layout/CirclePictureHierarchy"/>
    <dgm:cxn modelId="{FF04D41E-742E-4811-9D81-CEA0F16143B5}" type="presOf" srcId="{CDA8FB16-4F82-4197-992A-1B63D5AA841D}" destId="{5476EA45-6C66-4CD8-B6BF-86420BCFFC80}" srcOrd="0" destOrd="0" presId="urn:microsoft.com/office/officeart/2009/layout/CirclePictureHierarchy"/>
    <dgm:cxn modelId="{2C6D022A-054D-4800-A4FA-08B18C7C2CF3}" type="presOf" srcId="{F6D304CB-333F-4EBD-8C5F-5981E6836478}" destId="{D75AB810-8B7C-4DAF-B95D-0B810C778C3E}" srcOrd="0" destOrd="0" presId="urn:microsoft.com/office/officeart/2009/layout/CirclePictureHierarchy"/>
    <dgm:cxn modelId="{B26DFD2D-BD02-45E5-AB6F-4FBB07F39AE6}" type="presOf" srcId="{C2FEC708-7FE2-474E-8219-45CB095060A9}" destId="{D73F04A5-447A-4B1C-A05B-DCD8EA2F40B1}" srcOrd="0" destOrd="0" presId="urn:microsoft.com/office/officeart/2009/layout/CirclePictureHierarchy"/>
    <dgm:cxn modelId="{F7C03D5D-4E07-4747-9DDE-9652BEC13896}" type="presOf" srcId="{E0C83433-B50B-4357-BC61-40D5FC8F369B}" destId="{BAF00D7C-2293-4FC3-B6C7-136B742E9D51}" srcOrd="0" destOrd="0" presId="urn:microsoft.com/office/officeart/2009/layout/CirclePictureHierarchy"/>
    <dgm:cxn modelId="{31DF7662-FCCB-485A-9B99-832974357520}" srcId="{6FF2E43A-9696-4EE8-B16E-0C2281999029}" destId="{D82979C9-1BDC-47CA-88EE-B87547A56ABC}" srcOrd="0" destOrd="0" parTransId="{E8BF08FF-3BC0-47C7-872D-70E69068CC71}" sibTransId="{B523378D-32C1-44C8-B90D-E8BED8D7C6AB}"/>
    <dgm:cxn modelId="{D7A9E046-2653-43F4-9A64-626C2994CFF5}" type="presOf" srcId="{70B8C6BB-00C0-455A-A5D7-B26C54294523}" destId="{95D66538-26AD-4DB5-BABC-43068BDB4CAB}" srcOrd="0" destOrd="0" presId="urn:microsoft.com/office/officeart/2009/layout/CirclePictureHierarchy"/>
    <dgm:cxn modelId="{CA2D556E-13FA-4FDF-A0DB-F632D6256806}" type="presOf" srcId="{5C0ACFD4-0210-4487-92B6-8019A14CCC28}" destId="{3CEE6FDD-1508-4E8A-BD9E-2AD8046BDBDC}" srcOrd="0" destOrd="0" presId="urn:microsoft.com/office/officeart/2009/layout/CirclePictureHierarchy"/>
    <dgm:cxn modelId="{2174C54F-0062-40EB-A399-C607075E90E9}" srcId="{70B8C6BB-00C0-455A-A5D7-B26C54294523}" destId="{C71E46A2-685F-48A4-9F8C-B83BF3CAF708}" srcOrd="1" destOrd="0" parTransId="{6472F256-98AA-4272-BACC-8C996D0B4343}" sibTransId="{3B2B1722-5532-470B-97F0-F5145AB72D53}"/>
    <dgm:cxn modelId="{3AA26073-2DAA-4D20-A378-4590AA722ED9}" srcId="{B4052B6A-DA22-4F63-8BAF-1C4AA0BC6993}" destId="{6FF2E43A-9696-4EE8-B16E-0C2281999029}" srcOrd="1" destOrd="0" parTransId="{5C0ACFD4-0210-4487-92B6-8019A14CCC28}" sibTransId="{E56AD684-F976-48E9-81D1-D9DC8135EE08}"/>
    <dgm:cxn modelId="{220D0254-986D-4ECB-8FA8-66D5A57872D4}" type="presOf" srcId="{4D50258A-D687-45D6-9983-18D3EB41948C}" destId="{1D0C7618-D1E1-4735-BDF2-11F5E26C08FC}" srcOrd="0" destOrd="0" presId="urn:microsoft.com/office/officeart/2009/layout/CirclePictureHierarchy"/>
    <dgm:cxn modelId="{4679D155-30C5-4B5D-B0AA-FA4B48B0EDA6}" type="presOf" srcId="{FDB34595-2866-4842-A59A-A90618890649}" destId="{70BAA3C8-F00F-46C4-A8CA-C0240C0FB8BD}" srcOrd="0" destOrd="0" presId="urn:microsoft.com/office/officeart/2009/layout/CirclePictureHierarchy"/>
    <dgm:cxn modelId="{EA48F576-B52E-4630-A215-5CF849E8F0B6}" type="presOf" srcId="{745A92C2-D302-44FE-860F-C945255631FA}" destId="{1F004D29-85BB-4AC5-BCAC-5C2EDDCBE195}" srcOrd="0" destOrd="0" presId="urn:microsoft.com/office/officeart/2009/layout/CirclePictureHierarchy"/>
    <dgm:cxn modelId="{9A8E3777-1BD2-4553-86BF-98790C0A0C28}" srcId="{F6D304CB-333F-4EBD-8C5F-5981E6836478}" destId="{4D50258A-D687-45D6-9983-18D3EB41948C}" srcOrd="0" destOrd="0" parTransId="{E0C83433-B50B-4357-BC61-40D5FC8F369B}" sibTransId="{8ACD4EE2-9023-4AB0-AF29-F4C08275BBC7}"/>
    <dgm:cxn modelId="{18D4E15A-DAD7-4725-87D1-516DF48A02B1}" type="presOf" srcId="{00C61A63-8EB2-4F58-BD1A-C54A1B02E1B1}" destId="{C1F7426B-BCED-4235-859B-C2AFCBF6B945}" srcOrd="0" destOrd="0" presId="urn:microsoft.com/office/officeart/2009/layout/CirclePictureHierarchy"/>
    <dgm:cxn modelId="{CD7FDF7B-DED5-49F8-97E3-F4BD1EC934BA}" srcId="{70B8C6BB-00C0-455A-A5D7-B26C54294523}" destId="{00C61A63-8EB2-4F58-BD1A-C54A1B02E1B1}" srcOrd="0" destOrd="0" parTransId="{9C4E74E3-2590-41CE-A244-E7120B797115}" sibTransId="{C3C04DD5-284B-488D-ACAB-F100092B849F}"/>
    <dgm:cxn modelId="{D1192487-D040-42E2-9AC0-980D34615137}" type="presOf" srcId="{33540EAB-E23C-4657-992E-01467282564D}" destId="{BA1692F3-39F8-4E4E-A172-43A8CF14CE56}" srcOrd="0" destOrd="0" presId="urn:microsoft.com/office/officeart/2009/layout/CirclePictureHierarchy"/>
    <dgm:cxn modelId="{1195FC8D-089F-4E65-BFBE-04A16C083E45}" type="presOf" srcId="{73B82B59-EB4E-4223-A35A-D52ACE6A22CA}" destId="{96716133-AA29-49CC-A46C-6279DE9EA774}" srcOrd="0" destOrd="0" presId="urn:microsoft.com/office/officeart/2009/layout/CirclePictureHierarchy"/>
    <dgm:cxn modelId="{B7AEFD8F-E32D-4E38-8439-874D705C7069}" type="presOf" srcId="{FECC9AB4-AE8F-407F-8FD7-AFC6120D9EA4}" destId="{03C153BC-E5C2-4C21-8B9E-96E824004D2D}" srcOrd="0" destOrd="0" presId="urn:microsoft.com/office/officeart/2009/layout/CirclePictureHierarchy"/>
    <dgm:cxn modelId="{5BA52291-01F0-42F2-A9CB-EE1DEAD1913B}" type="presOf" srcId="{D82979C9-1BDC-47CA-88EE-B87547A56ABC}" destId="{90CB39F2-0515-4FB1-9F80-008B66FB65FA}" srcOrd="0" destOrd="0" presId="urn:microsoft.com/office/officeart/2009/layout/CirclePictureHierarchy"/>
    <dgm:cxn modelId="{C14E9C95-5300-4008-840D-A166EF93E1CB}" srcId="{6FF2E43A-9696-4EE8-B16E-0C2281999029}" destId="{33540EAB-E23C-4657-992E-01467282564D}" srcOrd="1" destOrd="0" parTransId="{CC546AE8-FE98-4F7D-9D87-65B0654D0CF3}" sibTransId="{CEC72501-AB32-4CD7-875C-34C9EAECA1D8}"/>
    <dgm:cxn modelId="{CD0ABD95-003D-4A1A-9733-D924A2B11F8D}" type="presOf" srcId="{8D7AE37E-7776-405B-86F6-2A00A9019A6F}" destId="{8D78A330-CA41-4056-938B-C6B343788D6D}" srcOrd="0" destOrd="0" presId="urn:microsoft.com/office/officeart/2009/layout/CirclePictureHierarchy"/>
    <dgm:cxn modelId="{CEBC6B97-8BAA-494A-B357-187D2F3CDC4F}" srcId="{A6EAE89B-445A-42D9-8A02-06C2DEEC1A6A}" destId="{8D7AE37E-7776-405B-86F6-2A00A9019A6F}" srcOrd="1" destOrd="0" parTransId="{FDB34595-2866-4842-A59A-A90618890649}" sibTransId="{400D7FCD-1C2A-447C-97B9-D64C2416E9ED}"/>
    <dgm:cxn modelId="{76B53E9D-9044-498B-8D81-981A3A4B02C4}" type="presOf" srcId="{A1C2EDBA-69E9-4F3F-B3B7-762FA495077B}" destId="{DFA67979-CC92-4C90-9B6C-EE126BEB80AF}" srcOrd="0" destOrd="0" presId="urn:microsoft.com/office/officeart/2009/layout/CirclePictureHierarchy"/>
    <dgm:cxn modelId="{6042D5A3-7608-4791-BF6F-B41BF1FBEF84}" srcId="{C2FEC708-7FE2-474E-8219-45CB095060A9}" destId="{70B8C6BB-00C0-455A-A5D7-B26C54294523}" srcOrd="0" destOrd="0" parTransId="{745A92C2-D302-44FE-860F-C945255631FA}" sibTransId="{1932110B-FEE9-431C-B6E4-83A56CAAADE8}"/>
    <dgm:cxn modelId="{43A01BC6-8517-45A1-BDEB-A824701D56CF}" type="presOf" srcId="{52BC3A46-2E96-408F-9E8D-7CB47D5CCBA4}" destId="{8CCD0F15-9EA8-42A5-B278-2BC3201BA523}" srcOrd="0" destOrd="0" presId="urn:microsoft.com/office/officeart/2009/layout/CirclePictureHierarchy"/>
    <dgm:cxn modelId="{2A0A16CF-0346-4A5E-B1D2-7D500A34174D}" srcId="{C2FEC708-7FE2-474E-8219-45CB095060A9}" destId="{F6D304CB-333F-4EBD-8C5F-5981E6836478}" srcOrd="1" destOrd="0" parTransId="{52BC3A46-2E96-408F-9E8D-7CB47D5CCBA4}" sibTransId="{6D0611B2-5404-4359-AD0B-625E901B79D8}"/>
    <dgm:cxn modelId="{D5277ADA-40F7-46CB-91CC-9A0AED282E0C}" type="presOf" srcId="{C71E46A2-685F-48A4-9F8C-B83BF3CAF708}" destId="{622932F8-5424-4E75-818D-C5AD958D7C54}" srcOrd="0" destOrd="0" presId="urn:microsoft.com/office/officeart/2009/layout/CirclePictureHierarchy"/>
    <dgm:cxn modelId="{5FE3DADA-AF50-49C4-8B65-BE893D244EEA}" type="presOf" srcId="{EDDCF417-8368-4542-82AE-2AB1CD08ADC9}" destId="{3FE8B6BC-CFE3-453C-B25E-85A5193B07CB}" srcOrd="0" destOrd="0" presId="urn:microsoft.com/office/officeart/2009/layout/CirclePictureHierarchy"/>
    <dgm:cxn modelId="{C84281E1-71DB-4B5F-B83B-04646E7D3C85}" type="presOf" srcId="{E8BF08FF-3BC0-47C7-872D-70E69068CC71}" destId="{DE9CE256-D32D-4BBC-8EC1-FB819D7EDF1D}" srcOrd="0" destOrd="0" presId="urn:microsoft.com/office/officeart/2009/layout/CirclePictureHierarchy"/>
    <dgm:cxn modelId="{E5E88CE3-8639-466A-8957-3BEABB20647D}" type="presOf" srcId="{6FF2E43A-9696-4EE8-B16E-0C2281999029}" destId="{C97F0900-3009-4FA2-BA95-59ADACA132A3}" srcOrd="0" destOrd="0" presId="urn:microsoft.com/office/officeart/2009/layout/CirclePictureHierarchy"/>
    <dgm:cxn modelId="{63DC3CEE-0086-476F-9059-28F2369F0569}" srcId="{A6EAE89B-445A-42D9-8A02-06C2DEEC1A6A}" destId="{608BA44B-7F4D-416C-A190-7C55A36A1C1E}" srcOrd="0" destOrd="0" parTransId="{EDDCF417-8368-4542-82AE-2AB1CD08ADC9}" sibTransId="{B80A21BF-1DC1-4DB9-8904-56D63D50C3A0}"/>
    <dgm:cxn modelId="{82F45CF1-8528-485A-BA72-280CF653FAE4}" type="presOf" srcId="{A6EAE89B-445A-42D9-8A02-06C2DEEC1A6A}" destId="{945796CE-F860-427B-A62A-626501AF7735}" srcOrd="0" destOrd="0" presId="urn:microsoft.com/office/officeart/2009/layout/CirclePictureHierarchy"/>
    <dgm:cxn modelId="{DB7FEEF5-DC75-489B-B2AA-E8813802BD09}" srcId="{B4052B6A-DA22-4F63-8BAF-1C4AA0BC6993}" destId="{C2FEC708-7FE2-474E-8219-45CB095060A9}" srcOrd="2" destOrd="0" parTransId="{10ECFDB6-9111-402F-BFB0-681F34E7FC77}" sibTransId="{2D0F75A6-ACC4-42EF-98D5-B2A8052EA0B1}"/>
    <dgm:cxn modelId="{82A746F8-57A6-414D-B838-B5FC0854C296}" type="presOf" srcId="{9C4E74E3-2590-41CE-A244-E7120B797115}" destId="{CF32F0B7-F9C6-4AC5-B289-DA918883B28A}" srcOrd="0" destOrd="0" presId="urn:microsoft.com/office/officeart/2009/layout/CirclePictureHierarchy"/>
    <dgm:cxn modelId="{90F269BA-93B6-44F4-8417-028D98A6BD02}" type="presParOf" srcId="{96716133-AA29-49CC-A46C-6279DE9EA774}" destId="{0D6E17C5-7EA8-41D1-8B6F-CF6B0650AAFF}" srcOrd="0" destOrd="0" presId="urn:microsoft.com/office/officeart/2009/layout/CirclePictureHierarchy"/>
    <dgm:cxn modelId="{E664F927-69BC-45BD-B9BD-E802575EE307}" type="presParOf" srcId="{0D6E17C5-7EA8-41D1-8B6F-CF6B0650AAFF}" destId="{CFD2C568-2738-4156-8EC3-B51E49DB18E2}" srcOrd="0" destOrd="0" presId="urn:microsoft.com/office/officeart/2009/layout/CirclePictureHierarchy"/>
    <dgm:cxn modelId="{A620009A-B816-4BD1-890C-3BB16D447047}" type="presParOf" srcId="{CFD2C568-2738-4156-8EC3-B51E49DB18E2}" destId="{43A5C641-7012-4A7A-9007-54CD6D62FC53}" srcOrd="0" destOrd="0" presId="urn:microsoft.com/office/officeart/2009/layout/CirclePictureHierarchy"/>
    <dgm:cxn modelId="{C3917861-1302-4A2B-9370-3FBAD98C49EE}" type="presParOf" srcId="{CFD2C568-2738-4156-8EC3-B51E49DB18E2}" destId="{D1DB6E9D-FEFB-4706-9EE2-B60D1745BB54}" srcOrd="1" destOrd="0" presId="urn:microsoft.com/office/officeart/2009/layout/CirclePictureHierarchy"/>
    <dgm:cxn modelId="{B65E300A-810F-46F9-9834-D6AB6D60D9FE}" type="presParOf" srcId="{0D6E17C5-7EA8-41D1-8B6F-CF6B0650AAFF}" destId="{4E2313B7-3C26-43BD-9B01-EC7C26666584}" srcOrd="1" destOrd="0" presId="urn:microsoft.com/office/officeart/2009/layout/CirclePictureHierarchy"/>
    <dgm:cxn modelId="{876FD6AB-696E-4024-9AD2-C46671622C68}" type="presParOf" srcId="{4E2313B7-3C26-43BD-9B01-EC7C26666584}" destId="{03C153BC-E5C2-4C21-8B9E-96E824004D2D}" srcOrd="0" destOrd="0" presId="urn:microsoft.com/office/officeart/2009/layout/CirclePictureHierarchy"/>
    <dgm:cxn modelId="{471101B6-FC47-43E3-8E6E-75C915588EB1}" type="presParOf" srcId="{4E2313B7-3C26-43BD-9B01-EC7C26666584}" destId="{5B81B3DC-53D9-4E4C-8F07-43F7DD626CD7}" srcOrd="1" destOrd="0" presId="urn:microsoft.com/office/officeart/2009/layout/CirclePictureHierarchy"/>
    <dgm:cxn modelId="{C49AFE4A-72A3-4CB6-9820-6FB5E65BD07D}" type="presParOf" srcId="{5B81B3DC-53D9-4E4C-8F07-43F7DD626CD7}" destId="{DA7B2A13-123B-4FE0-809F-DC333ED02165}" srcOrd="0" destOrd="0" presId="urn:microsoft.com/office/officeart/2009/layout/CirclePictureHierarchy"/>
    <dgm:cxn modelId="{77AAE6D3-5396-4558-9D08-91168B1B21AB}" type="presParOf" srcId="{DA7B2A13-123B-4FE0-809F-DC333ED02165}" destId="{8B082CD2-2730-4421-B8CD-CA186C62F122}" srcOrd="0" destOrd="0" presId="urn:microsoft.com/office/officeart/2009/layout/CirclePictureHierarchy"/>
    <dgm:cxn modelId="{5E90058F-0AC7-48CA-B439-F9BC12F2C663}" type="presParOf" srcId="{DA7B2A13-123B-4FE0-809F-DC333ED02165}" destId="{945796CE-F860-427B-A62A-626501AF7735}" srcOrd="1" destOrd="0" presId="urn:microsoft.com/office/officeart/2009/layout/CirclePictureHierarchy"/>
    <dgm:cxn modelId="{D804160B-7FAE-4927-8062-7695F4D432F0}" type="presParOf" srcId="{5B81B3DC-53D9-4E4C-8F07-43F7DD626CD7}" destId="{25F21AB4-F37E-44D5-8B1E-AE39B6E0E9F3}" srcOrd="1" destOrd="0" presId="urn:microsoft.com/office/officeart/2009/layout/CirclePictureHierarchy"/>
    <dgm:cxn modelId="{2395FBAC-1760-475E-A164-9E53B00632A8}" type="presParOf" srcId="{25F21AB4-F37E-44D5-8B1E-AE39B6E0E9F3}" destId="{3FE8B6BC-CFE3-453C-B25E-85A5193B07CB}" srcOrd="0" destOrd="0" presId="urn:microsoft.com/office/officeart/2009/layout/CirclePictureHierarchy"/>
    <dgm:cxn modelId="{64B488C8-9B74-4778-8E87-A3D2603B0545}" type="presParOf" srcId="{25F21AB4-F37E-44D5-8B1E-AE39B6E0E9F3}" destId="{D288D4A2-5D5E-4FF1-83D8-9FD19701AC3E}" srcOrd="1" destOrd="0" presId="urn:microsoft.com/office/officeart/2009/layout/CirclePictureHierarchy"/>
    <dgm:cxn modelId="{259DC580-9EAB-4C41-9594-7016912B1E2B}" type="presParOf" srcId="{D288D4A2-5D5E-4FF1-83D8-9FD19701AC3E}" destId="{7FA30CFF-513A-483D-B8C1-971B17FF6211}" srcOrd="0" destOrd="0" presId="urn:microsoft.com/office/officeart/2009/layout/CirclePictureHierarchy"/>
    <dgm:cxn modelId="{371CE9AC-D492-4866-A106-C8067AE2E91B}" type="presParOf" srcId="{7FA30CFF-513A-483D-B8C1-971B17FF6211}" destId="{30B698B9-4BB4-4FD1-A730-6829B3F482C1}" srcOrd="0" destOrd="0" presId="urn:microsoft.com/office/officeart/2009/layout/CirclePictureHierarchy"/>
    <dgm:cxn modelId="{557C0B09-ED3E-4EE1-A207-F54115394268}" type="presParOf" srcId="{7FA30CFF-513A-483D-B8C1-971B17FF6211}" destId="{2022D67B-621A-46F0-9DC9-1853835AD715}" srcOrd="1" destOrd="0" presId="urn:microsoft.com/office/officeart/2009/layout/CirclePictureHierarchy"/>
    <dgm:cxn modelId="{2742D246-480D-4A65-9F62-2C92E3BDDE2E}" type="presParOf" srcId="{D288D4A2-5D5E-4FF1-83D8-9FD19701AC3E}" destId="{80E03D66-C3FE-40E5-BAF9-F6ABFAE83A3D}" srcOrd="1" destOrd="0" presId="urn:microsoft.com/office/officeart/2009/layout/CirclePictureHierarchy"/>
    <dgm:cxn modelId="{D67D826D-9433-4A04-937E-1382899EEED4}" type="presParOf" srcId="{25F21AB4-F37E-44D5-8B1E-AE39B6E0E9F3}" destId="{70BAA3C8-F00F-46C4-A8CA-C0240C0FB8BD}" srcOrd="2" destOrd="0" presId="urn:microsoft.com/office/officeart/2009/layout/CirclePictureHierarchy"/>
    <dgm:cxn modelId="{429BD223-68EE-4C0C-B2FB-CDF0204A7C51}" type="presParOf" srcId="{25F21AB4-F37E-44D5-8B1E-AE39B6E0E9F3}" destId="{9E8E8DAD-9EBC-4F97-8AA8-BF08EB5DB86B}" srcOrd="3" destOrd="0" presId="urn:microsoft.com/office/officeart/2009/layout/CirclePictureHierarchy"/>
    <dgm:cxn modelId="{67035359-BD3A-4825-8EB9-F9B3A452F56C}" type="presParOf" srcId="{9E8E8DAD-9EBC-4F97-8AA8-BF08EB5DB86B}" destId="{A5B16C90-DB3D-46D2-AA28-D099F2EBE448}" srcOrd="0" destOrd="0" presId="urn:microsoft.com/office/officeart/2009/layout/CirclePictureHierarchy"/>
    <dgm:cxn modelId="{B83F0EEC-4D24-4F17-8EFC-40DD9C22DE1B}" type="presParOf" srcId="{A5B16C90-DB3D-46D2-AA28-D099F2EBE448}" destId="{3F3D3132-473F-42BC-A67D-84368FF06BEE}" srcOrd="0" destOrd="0" presId="urn:microsoft.com/office/officeart/2009/layout/CirclePictureHierarchy"/>
    <dgm:cxn modelId="{A9D0E841-9B1C-434B-AD42-75A758DD2AF1}" type="presParOf" srcId="{A5B16C90-DB3D-46D2-AA28-D099F2EBE448}" destId="{8D78A330-CA41-4056-938B-C6B343788D6D}" srcOrd="1" destOrd="0" presId="urn:microsoft.com/office/officeart/2009/layout/CirclePictureHierarchy"/>
    <dgm:cxn modelId="{80E8D52E-4023-42FB-80DA-50FCF2809E97}" type="presParOf" srcId="{9E8E8DAD-9EBC-4F97-8AA8-BF08EB5DB86B}" destId="{2687C926-EF30-42D0-A4AE-05C293941BFB}" srcOrd="1" destOrd="0" presId="urn:microsoft.com/office/officeart/2009/layout/CirclePictureHierarchy"/>
    <dgm:cxn modelId="{16B24710-DD1F-4470-AA4C-A0E6FB51A6B2}" type="presParOf" srcId="{4E2313B7-3C26-43BD-9B01-EC7C26666584}" destId="{3CEE6FDD-1508-4E8A-BD9E-2AD8046BDBDC}" srcOrd="2" destOrd="0" presId="urn:microsoft.com/office/officeart/2009/layout/CirclePictureHierarchy"/>
    <dgm:cxn modelId="{33CF2410-2A65-461E-9850-44E06A5803E9}" type="presParOf" srcId="{4E2313B7-3C26-43BD-9B01-EC7C26666584}" destId="{9CF2DD20-38C5-4A59-8737-0D3B38E9FBF0}" srcOrd="3" destOrd="0" presId="urn:microsoft.com/office/officeart/2009/layout/CirclePictureHierarchy"/>
    <dgm:cxn modelId="{550C1A5F-DFCA-4FAD-A173-1264A557443F}" type="presParOf" srcId="{9CF2DD20-38C5-4A59-8737-0D3B38E9FBF0}" destId="{5DB27B52-8588-4D3D-A500-4545BA11BAC4}" srcOrd="0" destOrd="0" presId="urn:microsoft.com/office/officeart/2009/layout/CirclePictureHierarchy"/>
    <dgm:cxn modelId="{588EA786-4EAC-41B2-95F1-F7FA57C74CA7}" type="presParOf" srcId="{5DB27B52-8588-4D3D-A500-4545BA11BAC4}" destId="{E6893776-F276-4829-966B-0FFA0E6B014E}" srcOrd="0" destOrd="0" presId="urn:microsoft.com/office/officeart/2009/layout/CirclePictureHierarchy"/>
    <dgm:cxn modelId="{05AAA393-C210-4595-B548-7B8FDCE220A8}" type="presParOf" srcId="{5DB27B52-8588-4D3D-A500-4545BA11BAC4}" destId="{C97F0900-3009-4FA2-BA95-59ADACA132A3}" srcOrd="1" destOrd="0" presId="urn:microsoft.com/office/officeart/2009/layout/CirclePictureHierarchy"/>
    <dgm:cxn modelId="{9609AD70-C570-4CB4-B765-FD97DF860FA7}" type="presParOf" srcId="{9CF2DD20-38C5-4A59-8737-0D3B38E9FBF0}" destId="{A802AAE2-C804-413F-9E99-B5142DE9DF01}" srcOrd="1" destOrd="0" presId="urn:microsoft.com/office/officeart/2009/layout/CirclePictureHierarchy"/>
    <dgm:cxn modelId="{95F825DA-6EC5-48BE-BB26-58B6EBDF3786}" type="presParOf" srcId="{A802AAE2-C804-413F-9E99-B5142DE9DF01}" destId="{DE9CE256-D32D-4BBC-8EC1-FB819D7EDF1D}" srcOrd="0" destOrd="0" presId="urn:microsoft.com/office/officeart/2009/layout/CirclePictureHierarchy"/>
    <dgm:cxn modelId="{931D6A8F-3421-4D4D-A037-39C8ACE92ECB}" type="presParOf" srcId="{A802AAE2-C804-413F-9E99-B5142DE9DF01}" destId="{3C31C42B-EA22-44CA-A5A1-E322BC3333E5}" srcOrd="1" destOrd="0" presId="urn:microsoft.com/office/officeart/2009/layout/CirclePictureHierarchy"/>
    <dgm:cxn modelId="{B6292AB1-E1F6-42CE-B83E-00C6CC294DFA}" type="presParOf" srcId="{3C31C42B-EA22-44CA-A5A1-E322BC3333E5}" destId="{E9226AB5-985B-4645-B0E4-7BF69C65FACA}" srcOrd="0" destOrd="0" presId="urn:microsoft.com/office/officeart/2009/layout/CirclePictureHierarchy"/>
    <dgm:cxn modelId="{CEDC3A14-0CE2-444D-B664-6C99569CB00E}" type="presParOf" srcId="{E9226AB5-985B-4645-B0E4-7BF69C65FACA}" destId="{F9F2EB58-6AFC-4F4E-9434-A79D79C371FD}" srcOrd="0" destOrd="0" presId="urn:microsoft.com/office/officeart/2009/layout/CirclePictureHierarchy"/>
    <dgm:cxn modelId="{8B865839-0705-4591-906A-9A404B32B6D0}" type="presParOf" srcId="{E9226AB5-985B-4645-B0E4-7BF69C65FACA}" destId="{90CB39F2-0515-4FB1-9F80-008B66FB65FA}" srcOrd="1" destOrd="0" presId="urn:microsoft.com/office/officeart/2009/layout/CirclePictureHierarchy"/>
    <dgm:cxn modelId="{F417588E-C510-4FE5-9939-5B679A6FADBF}" type="presParOf" srcId="{3C31C42B-EA22-44CA-A5A1-E322BC3333E5}" destId="{68A52A75-C9D6-4365-9B69-14AED4762E3E}" srcOrd="1" destOrd="0" presId="urn:microsoft.com/office/officeart/2009/layout/CirclePictureHierarchy"/>
    <dgm:cxn modelId="{1D1E6B65-4211-4DC0-872F-C3FF89605E99}" type="presParOf" srcId="{A802AAE2-C804-413F-9E99-B5142DE9DF01}" destId="{6ECD2A54-BD3F-4B83-A4F0-EF6A26E2EB35}" srcOrd="2" destOrd="0" presId="urn:microsoft.com/office/officeart/2009/layout/CirclePictureHierarchy"/>
    <dgm:cxn modelId="{294A0F32-AA1F-41C0-9CB0-247F392F1055}" type="presParOf" srcId="{A802AAE2-C804-413F-9E99-B5142DE9DF01}" destId="{1D0410C4-4C06-4C59-A81C-6F311056EFB3}" srcOrd="3" destOrd="0" presId="urn:microsoft.com/office/officeart/2009/layout/CirclePictureHierarchy"/>
    <dgm:cxn modelId="{DE8092DF-BDC9-44BE-91FA-204335BD6167}" type="presParOf" srcId="{1D0410C4-4C06-4C59-A81C-6F311056EFB3}" destId="{03F325A5-047A-4589-B603-D3A2BECCFB01}" srcOrd="0" destOrd="0" presId="urn:microsoft.com/office/officeart/2009/layout/CirclePictureHierarchy"/>
    <dgm:cxn modelId="{7E2C4EE8-1DC9-475B-A9AF-605B93C4B618}" type="presParOf" srcId="{03F325A5-047A-4589-B603-D3A2BECCFB01}" destId="{21E55215-52A5-4171-A550-8D2D957554F7}" srcOrd="0" destOrd="0" presId="urn:microsoft.com/office/officeart/2009/layout/CirclePictureHierarchy"/>
    <dgm:cxn modelId="{352CF863-4D88-47F5-AE23-892856B48AB9}" type="presParOf" srcId="{03F325A5-047A-4589-B603-D3A2BECCFB01}" destId="{BA1692F3-39F8-4E4E-A172-43A8CF14CE56}" srcOrd="1" destOrd="0" presId="urn:microsoft.com/office/officeart/2009/layout/CirclePictureHierarchy"/>
    <dgm:cxn modelId="{24E406B5-4583-46E3-91CD-0DA27E123C06}" type="presParOf" srcId="{1D0410C4-4C06-4C59-A81C-6F311056EFB3}" destId="{7B9ABD48-671E-449B-BAF4-640F372908D0}" srcOrd="1" destOrd="0" presId="urn:microsoft.com/office/officeart/2009/layout/CirclePictureHierarchy"/>
    <dgm:cxn modelId="{97AA1989-A5A9-49A4-B87D-E6DCAA9BAEC9}" type="presParOf" srcId="{4E2313B7-3C26-43BD-9B01-EC7C26666584}" destId="{8FDF07F0-8D26-4B7E-878A-56054F1D385C}" srcOrd="4" destOrd="0" presId="urn:microsoft.com/office/officeart/2009/layout/CirclePictureHierarchy"/>
    <dgm:cxn modelId="{A53D805E-FFAB-4BA5-AF75-6BCE41F07FD7}" type="presParOf" srcId="{4E2313B7-3C26-43BD-9B01-EC7C26666584}" destId="{3E9FC4AC-DCE7-4ED4-A0E1-40F05780F75D}" srcOrd="5" destOrd="0" presId="urn:microsoft.com/office/officeart/2009/layout/CirclePictureHierarchy"/>
    <dgm:cxn modelId="{0E59B909-C24C-4689-8680-DDFF2B1C7A16}" type="presParOf" srcId="{3E9FC4AC-DCE7-4ED4-A0E1-40F05780F75D}" destId="{1360A2FE-5B6A-48AC-A169-E060E96AE22B}" srcOrd="0" destOrd="0" presId="urn:microsoft.com/office/officeart/2009/layout/CirclePictureHierarchy"/>
    <dgm:cxn modelId="{EF97B46F-667B-46D6-8C07-E318D8BD10B4}" type="presParOf" srcId="{1360A2FE-5B6A-48AC-A169-E060E96AE22B}" destId="{8A270B64-0A73-488C-8C39-CE8E68365FAF}" srcOrd="0" destOrd="0" presId="urn:microsoft.com/office/officeart/2009/layout/CirclePictureHierarchy"/>
    <dgm:cxn modelId="{F4CBE3D5-59F5-4B16-A84E-2313A279135A}" type="presParOf" srcId="{1360A2FE-5B6A-48AC-A169-E060E96AE22B}" destId="{D73F04A5-447A-4B1C-A05B-DCD8EA2F40B1}" srcOrd="1" destOrd="0" presId="urn:microsoft.com/office/officeart/2009/layout/CirclePictureHierarchy"/>
    <dgm:cxn modelId="{1D9E325C-4B13-4AA1-84E2-9B048EA2E4AF}" type="presParOf" srcId="{3E9FC4AC-DCE7-4ED4-A0E1-40F05780F75D}" destId="{4FAA78D3-A28C-4192-B392-E3CAB1422C1F}" srcOrd="1" destOrd="0" presId="urn:microsoft.com/office/officeart/2009/layout/CirclePictureHierarchy"/>
    <dgm:cxn modelId="{D1BB7FDC-196A-4CF1-81F8-EDD911CC28D2}" type="presParOf" srcId="{4FAA78D3-A28C-4192-B392-E3CAB1422C1F}" destId="{1F004D29-85BB-4AC5-BCAC-5C2EDDCBE195}" srcOrd="0" destOrd="0" presId="urn:microsoft.com/office/officeart/2009/layout/CirclePictureHierarchy"/>
    <dgm:cxn modelId="{69F987A3-660C-4B68-AA5B-C18DF5DD8C4B}" type="presParOf" srcId="{4FAA78D3-A28C-4192-B392-E3CAB1422C1F}" destId="{8B4B3067-370F-4E29-880B-744B465281D4}" srcOrd="1" destOrd="0" presId="urn:microsoft.com/office/officeart/2009/layout/CirclePictureHierarchy"/>
    <dgm:cxn modelId="{BED689E6-A0C5-4C0D-8BA3-77FCFA6E06CD}" type="presParOf" srcId="{8B4B3067-370F-4E29-880B-744B465281D4}" destId="{03E13330-066B-4F67-BE66-CAA39E1D80F0}" srcOrd="0" destOrd="0" presId="urn:microsoft.com/office/officeart/2009/layout/CirclePictureHierarchy"/>
    <dgm:cxn modelId="{D89A3967-4054-46B2-A6EA-495C9F4DE461}" type="presParOf" srcId="{03E13330-066B-4F67-BE66-CAA39E1D80F0}" destId="{CE792BFC-FBCF-4695-B390-4C91179AA8D3}" srcOrd="0" destOrd="0" presId="urn:microsoft.com/office/officeart/2009/layout/CirclePictureHierarchy"/>
    <dgm:cxn modelId="{0FE547B8-DA11-4E33-8B76-8FC237352513}" type="presParOf" srcId="{03E13330-066B-4F67-BE66-CAA39E1D80F0}" destId="{95D66538-26AD-4DB5-BABC-43068BDB4CAB}" srcOrd="1" destOrd="0" presId="urn:microsoft.com/office/officeart/2009/layout/CirclePictureHierarchy"/>
    <dgm:cxn modelId="{A1F0D9C7-A83A-4846-9DAF-1DDCCF9450CB}" type="presParOf" srcId="{8B4B3067-370F-4E29-880B-744B465281D4}" destId="{0A1A1EDE-BA1F-477C-96CE-BEF14CABC0C7}" srcOrd="1" destOrd="0" presId="urn:microsoft.com/office/officeart/2009/layout/CirclePictureHierarchy"/>
    <dgm:cxn modelId="{A42616C5-8FDA-499C-B9BA-F353393B97BA}" type="presParOf" srcId="{0A1A1EDE-BA1F-477C-96CE-BEF14CABC0C7}" destId="{CF32F0B7-F9C6-4AC5-B289-DA918883B28A}" srcOrd="0" destOrd="0" presId="urn:microsoft.com/office/officeart/2009/layout/CirclePictureHierarchy"/>
    <dgm:cxn modelId="{5C85D165-1006-4342-877F-E88508662DBB}" type="presParOf" srcId="{0A1A1EDE-BA1F-477C-96CE-BEF14CABC0C7}" destId="{348BF4E0-E29C-4137-B1D4-494002B317E9}" srcOrd="1" destOrd="0" presId="urn:microsoft.com/office/officeart/2009/layout/CirclePictureHierarchy"/>
    <dgm:cxn modelId="{32EE6203-5615-4525-AEE2-A44D28102D7F}" type="presParOf" srcId="{348BF4E0-E29C-4137-B1D4-494002B317E9}" destId="{59EF0BEC-7980-4B59-AC21-BFE8EA7144D3}" srcOrd="0" destOrd="0" presId="urn:microsoft.com/office/officeart/2009/layout/CirclePictureHierarchy"/>
    <dgm:cxn modelId="{39AFFCAA-86A4-42C5-8907-193B8C24E021}" type="presParOf" srcId="{59EF0BEC-7980-4B59-AC21-BFE8EA7144D3}" destId="{CE6D340F-9255-42B4-B839-986104974603}" srcOrd="0" destOrd="0" presId="urn:microsoft.com/office/officeart/2009/layout/CirclePictureHierarchy"/>
    <dgm:cxn modelId="{77BD1A13-9608-466B-9E0D-B1E9EDD82B36}" type="presParOf" srcId="{59EF0BEC-7980-4B59-AC21-BFE8EA7144D3}" destId="{C1F7426B-BCED-4235-859B-C2AFCBF6B945}" srcOrd="1" destOrd="0" presId="urn:microsoft.com/office/officeart/2009/layout/CirclePictureHierarchy"/>
    <dgm:cxn modelId="{2702180F-8508-4D94-80DE-B9505E2628D6}" type="presParOf" srcId="{348BF4E0-E29C-4137-B1D4-494002B317E9}" destId="{E6674A00-A6CB-4443-AD86-90B037786EF5}" srcOrd="1" destOrd="0" presId="urn:microsoft.com/office/officeart/2009/layout/CirclePictureHierarchy"/>
    <dgm:cxn modelId="{4258B792-1E8F-4084-B041-12FFE21A7388}" type="presParOf" srcId="{0A1A1EDE-BA1F-477C-96CE-BEF14CABC0C7}" destId="{803F823A-6B26-4351-A4E0-77BF6D641009}" srcOrd="2" destOrd="0" presId="urn:microsoft.com/office/officeart/2009/layout/CirclePictureHierarchy"/>
    <dgm:cxn modelId="{66E1F616-C0B4-4C20-9729-186F135EFCB7}" type="presParOf" srcId="{0A1A1EDE-BA1F-477C-96CE-BEF14CABC0C7}" destId="{33A6977A-F9C7-48B9-B993-CFBAE3F5B5DD}" srcOrd="3" destOrd="0" presId="urn:microsoft.com/office/officeart/2009/layout/CirclePictureHierarchy"/>
    <dgm:cxn modelId="{A6D18042-5522-462E-9DB2-1D7F00F94DAE}" type="presParOf" srcId="{33A6977A-F9C7-48B9-B993-CFBAE3F5B5DD}" destId="{1A3E4F95-0005-436F-87D9-4E8841969FB0}" srcOrd="0" destOrd="0" presId="urn:microsoft.com/office/officeart/2009/layout/CirclePictureHierarchy"/>
    <dgm:cxn modelId="{6C38B060-D3ED-4237-876C-0E60A3ABC2C6}" type="presParOf" srcId="{1A3E4F95-0005-436F-87D9-4E8841969FB0}" destId="{F14365F4-9248-4007-B298-34C9A0815CED}" srcOrd="0" destOrd="0" presId="urn:microsoft.com/office/officeart/2009/layout/CirclePictureHierarchy"/>
    <dgm:cxn modelId="{4053DAE5-FDC3-4B97-A861-BB9451FF5138}" type="presParOf" srcId="{1A3E4F95-0005-436F-87D9-4E8841969FB0}" destId="{622932F8-5424-4E75-818D-C5AD958D7C54}" srcOrd="1" destOrd="0" presId="urn:microsoft.com/office/officeart/2009/layout/CirclePictureHierarchy"/>
    <dgm:cxn modelId="{56BA963B-84DB-44DB-A992-DC868D58BA62}" type="presParOf" srcId="{33A6977A-F9C7-48B9-B993-CFBAE3F5B5DD}" destId="{E2D306C4-F8AD-4AF4-B735-3C5108A77EB3}" srcOrd="1" destOrd="0" presId="urn:microsoft.com/office/officeart/2009/layout/CirclePictureHierarchy"/>
    <dgm:cxn modelId="{96141121-271E-4EED-B741-0D8B2D817AFB}" type="presParOf" srcId="{4FAA78D3-A28C-4192-B392-E3CAB1422C1F}" destId="{8CCD0F15-9EA8-42A5-B278-2BC3201BA523}" srcOrd="2" destOrd="0" presId="urn:microsoft.com/office/officeart/2009/layout/CirclePictureHierarchy"/>
    <dgm:cxn modelId="{FFEFED6F-09A5-4082-9FB4-2C45661E7EFC}" type="presParOf" srcId="{4FAA78D3-A28C-4192-B392-E3CAB1422C1F}" destId="{4BE8327F-DED7-437F-8C06-92C45B83A743}" srcOrd="3" destOrd="0" presId="urn:microsoft.com/office/officeart/2009/layout/CirclePictureHierarchy"/>
    <dgm:cxn modelId="{95965743-8EE4-4478-AC9D-69754F0800D0}" type="presParOf" srcId="{4BE8327F-DED7-437F-8C06-92C45B83A743}" destId="{4AF3212F-2955-4633-B411-C4BE0A25A37B}" srcOrd="0" destOrd="0" presId="urn:microsoft.com/office/officeart/2009/layout/CirclePictureHierarchy"/>
    <dgm:cxn modelId="{3D2FAC04-BDAA-491D-AF83-4DF0DACBFE4B}" type="presParOf" srcId="{4AF3212F-2955-4633-B411-C4BE0A25A37B}" destId="{608D4896-8C75-481D-914B-E699CB060DAE}" srcOrd="0" destOrd="0" presId="urn:microsoft.com/office/officeart/2009/layout/CirclePictureHierarchy"/>
    <dgm:cxn modelId="{CF5D465B-16FA-4307-9552-B21D446AA9D4}" type="presParOf" srcId="{4AF3212F-2955-4633-B411-C4BE0A25A37B}" destId="{D75AB810-8B7C-4DAF-B95D-0B810C778C3E}" srcOrd="1" destOrd="0" presId="urn:microsoft.com/office/officeart/2009/layout/CirclePictureHierarchy"/>
    <dgm:cxn modelId="{F54AABC1-8F8A-4037-8D27-E52139987144}" type="presParOf" srcId="{4BE8327F-DED7-437F-8C06-92C45B83A743}" destId="{BBC435C0-0CFB-4E4C-BF84-D859E5F6199F}" srcOrd="1" destOrd="0" presId="urn:microsoft.com/office/officeart/2009/layout/CirclePictureHierarchy"/>
    <dgm:cxn modelId="{BFB08611-7C0C-4A02-987F-35C236F3E50E}" type="presParOf" srcId="{BBC435C0-0CFB-4E4C-BF84-D859E5F6199F}" destId="{BAF00D7C-2293-4FC3-B6C7-136B742E9D51}" srcOrd="0" destOrd="0" presId="urn:microsoft.com/office/officeart/2009/layout/CirclePictureHierarchy"/>
    <dgm:cxn modelId="{E208C341-76E9-421C-AAD7-DDBC239935C6}" type="presParOf" srcId="{BBC435C0-0CFB-4E4C-BF84-D859E5F6199F}" destId="{48DE8D23-2586-4117-B68B-633A5A2EA25A}" srcOrd="1" destOrd="0" presId="urn:microsoft.com/office/officeart/2009/layout/CirclePictureHierarchy"/>
    <dgm:cxn modelId="{9903155D-C505-4570-A0BE-FF34D1128D46}" type="presParOf" srcId="{48DE8D23-2586-4117-B68B-633A5A2EA25A}" destId="{C93576CB-2384-46D2-B7F5-D5FC3B4A28A6}" srcOrd="0" destOrd="0" presId="urn:microsoft.com/office/officeart/2009/layout/CirclePictureHierarchy"/>
    <dgm:cxn modelId="{5ED5DBB6-F8DB-4D7F-B513-3CB071BA0EAF}" type="presParOf" srcId="{C93576CB-2384-46D2-B7F5-D5FC3B4A28A6}" destId="{1C4B5F91-8E5C-4542-B9F1-9753D09208D3}" srcOrd="0" destOrd="0" presId="urn:microsoft.com/office/officeart/2009/layout/CirclePictureHierarchy"/>
    <dgm:cxn modelId="{0AAF95F5-92CE-4B5F-B943-C56587589743}" type="presParOf" srcId="{C93576CB-2384-46D2-B7F5-D5FC3B4A28A6}" destId="{1D0C7618-D1E1-4735-BDF2-11F5E26C08FC}" srcOrd="1" destOrd="0" presId="urn:microsoft.com/office/officeart/2009/layout/CirclePictureHierarchy"/>
    <dgm:cxn modelId="{A6F554EF-A3D0-4DE2-BD2D-2BC8946A4560}" type="presParOf" srcId="{48DE8D23-2586-4117-B68B-633A5A2EA25A}" destId="{EE24EF9C-5EA1-49D6-9C38-2057ED3DE3EB}" srcOrd="1" destOrd="0" presId="urn:microsoft.com/office/officeart/2009/layout/CirclePictureHierarchy"/>
    <dgm:cxn modelId="{C1288543-D1E6-44F4-9A1D-918BCF60EA72}" type="presParOf" srcId="{BBC435C0-0CFB-4E4C-BF84-D859E5F6199F}" destId="{5476EA45-6C66-4CD8-B6BF-86420BCFFC80}" srcOrd="2" destOrd="0" presId="urn:microsoft.com/office/officeart/2009/layout/CirclePictureHierarchy"/>
    <dgm:cxn modelId="{E079B87B-111C-4A2A-994D-E20A512BA206}" type="presParOf" srcId="{BBC435C0-0CFB-4E4C-BF84-D859E5F6199F}" destId="{875E9F44-6657-4D25-9CC7-D9CB89119B14}" srcOrd="3" destOrd="0" presId="urn:microsoft.com/office/officeart/2009/layout/CirclePictureHierarchy"/>
    <dgm:cxn modelId="{1A43BB69-2357-4218-9A41-8546CC7A5D50}" type="presParOf" srcId="{875E9F44-6657-4D25-9CC7-D9CB89119B14}" destId="{E34E334E-26CB-4A85-91EB-423F8102FDA0}" srcOrd="0" destOrd="0" presId="urn:microsoft.com/office/officeart/2009/layout/CirclePictureHierarchy"/>
    <dgm:cxn modelId="{3032296B-6328-4522-B4AC-DA02E8765335}" type="presParOf" srcId="{E34E334E-26CB-4A85-91EB-423F8102FDA0}" destId="{6426E1A0-E568-4C6E-ACF7-27F85790B4A5}" srcOrd="0" destOrd="0" presId="urn:microsoft.com/office/officeart/2009/layout/CirclePictureHierarchy"/>
    <dgm:cxn modelId="{EC211109-91C2-45AB-BFC3-410171B7E7E0}" type="presParOf" srcId="{E34E334E-26CB-4A85-91EB-423F8102FDA0}" destId="{DFA67979-CC92-4C90-9B6C-EE126BEB80AF}" srcOrd="1" destOrd="0" presId="urn:microsoft.com/office/officeart/2009/layout/CirclePictureHierarchy"/>
    <dgm:cxn modelId="{59DE440C-1BC7-4825-A81A-790D974B1240}" type="presParOf" srcId="{875E9F44-6657-4D25-9CC7-D9CB89119B14}" destId="{684E57A1-A34C-4C59-9165-C473E4C349A1}" srcOrd="1" destOrd="0" presId="urn:microsoft.com/office/officeart/2009/layout/CirclePictureHierarchy"/>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EE0208-A01F-407F-873E-C8916E48DD39}"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9241D90F-6EE7-47BA-A493-5A830BE948D4}">
      <dgm:prSet phldrT="[Text]"/>
      <dgm:spPr>
        <a:solidFill>
          <a:schemeClr val="accent1">
            <a:lumMod val="90000"/>
            <a:alpha val="50000"/>
          </a:schemeClr>
        </a:solidFill>
      </dgm:spPr>
      <dgm:t>
        <a:bodyPr/>
        <a:lstStyle/>
        <a:p>
          <a:r>
            <a:rPr lang="en-US" dirty="0"/>
            <a:t>President</a:t>
          </a:r>
        </a:p>
      </dgm:t>
    </dgm:pt>
    <dgm:pt modelId="{0885B1E2-EBC3-40E6-930E-7FF9C12CCBC8}" type="parTrans" cxnId="{3845979B-F9A2-4DAA-84B0-AD7E7DF2F9AB}">
      <dgm:prSet/>
      <dgm:spPr/>
      <dgm:t>
        <a:bodyPr/>
        <a:lstStyle/>
        <a:p>
          <a:endParaRPr lang="en-US">
            <a:solidFill>
              <a:schemeClr val="tx1"/>
            </a:solidFill>
          </a:endParaRPr>
        </a:p>
      </dgm:t>
    </dgm:pt>
    <dgm:pt modelId="{3075D608-D3C1-4198-A54F-C60365197F22}" type="sibTrans" cxnId="{3845979B-F9A2-4DAA-84B0-AD7E7DF2F9AB}">
      <dgm:prSet/>
      <dgm:spPr/>
      <dgm:t>
        <a:bodyPr/>
        <a:lstStyle/>
        <a:p>
          <a:endParaRPr lang="en-US">
            <a:solidFill>
              <a:schemeClr val="tx1"/>
            </a:solidFill>
          </a:endParaRPr>
        </a:p>
      </dgm:t>
    </dgm:pt>
    <dgm:pt modelId="{E45556F6-881B-4EA9-A6D7-7A9AEA7FDD6B}">
      <dgm:prSet phldrT="[Text]" custT="1"/>
      <dgm:spPr>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gm:spPr>
      <dgm:t>
        <a:bodyPr spcFirstLastPara="0" vert="horz" wrap="square" lIns="5080" tIns="5080" rIns="5080" bIns="5080" numCol="1" spcCol="1270" anchor="ctr" anchorCtr="0"/>
        <a:lstStyle/>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Administrative</a:t>
          </a:r>
        </a:p>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VP</a:t>
          </a:r>
          <a:endParaRPr lang="en-US" sz="800" kern="1200" dirty="0">
            <a:solidFill>
              <a:srgbClr val="000000">
                <a:hueOff val="0"/>
                <a:satOff val="0"/>
                <a:lumOff val="0"/>
                <a:alphaOff val="0"/>
              </a:srgbClr>
            </a:solidFill>
            <a:latin typeface="Arial"/>
            <a:ea typeface="+mn-ea"/>
            <a:cs typeface="+mn-cs"/>
          </a:endParaRPr>
        </a:p>
      </dgm:t>
    </dgm:pt>
    <dgm:pt modelId="{D31C31C3-7996-4D8E-9FF7-D3803AC5B11F}" type="parTrans" cxnId="{D20A1784-2F82-4559-A6C3-32039D9D8010}">
      <dgm:prSet/>
      <dgm:spPr/>
      <dgm:t>
        <a:bodyPr/>
        <a:lstStyle/>
        <a:p>
          <a:endParaRPr lang="en-US">
            <a:solidFill>
              <a:schemeClr val="tx1"/>
            </a:solidFill>
          </a:endParaRPr>
        </a:p>
      </dgm:t>
    </dgm:pt>
    <dgm:pt modelId="{0DE40FF9-9F91-49A1-9DA0-8110D21D5665}" type="sibTrans" cxnId="{D20A1784-2F82-4559-A6C3-32039D9D8010}">
      <dgm:prSet/>
      <dgm:spPr/>
      <dgm:t>
        <a:bodyPr/>
        <a:lstStyle/>
        <a:p>
          <a:endParaRPr lang="en-US">
            <a:solidFill>
              <a:schemeClr val="tx1"/>
            </a:solidFill>
          </a:endParaRPr>
        </a:p>
      </dgm:t>
    </dgm:pt>
    <dgm:pt modelId="{2756C1B6-3074-4883-957A-FA1D4225D400}">
      <dgm:prSet phldrT="[Text]"/>
      <dgm:spPr>
        <a:solidFill>
          <a:schemeClr val="accent1">
            <a:lumMod val="50000"/>
            <a:alpha val="50000"/>
          </a:schemeClr>
        </a:solidFill>
      </dgm:spPr>
      <dgm:t>
        <a:bodyPr/>
        <a:lstStyle/>
        <a:p>
          <a:r>
            <a:rPr lang="en-US" dirty="0"/>
            <a:t>District Directors</a:t>
          </a:r>
        </a:p>
      </dgm:t>
    </dgm:pt>
    <dgm:pt modelId="{71E032C4-AD60-4433-BD9F-5DBE4D87BE2E}" type="parTrans" cxnId="{EE76C98F-28E8-40B9-AF9F-9D5973C478A8}">
      <dgm:prSet/>
      <dgm:spPr/>
      <dgm:t>
        <a:bodyPr/>
        <a:lstStyle/>
        <a:p>
          <a:endParaRPr lang="en-US">
            <a:solidFill>
              <a:schemeClr val="tx1"/>
            </a:solidFill>
          </a:endParaRPr>
        </a:p>
      </dgm:t>
    </dgm:pt>
    <dgm:pt modelId="{9FB8A124-48F9-4794-AF6A-970291BC1EEF}" type="sibTrans" cxnId="{EE76C98F-28E8-40B9-AF9F-9D5973C478A8}">
      <dgm:prSet/>
      <dgm:spPr/>
      <dgm:t>
        <a:bodyPr/>
        <a:lstStyle/>
        <a:p>
          <a:endParaRPr lang="en-US">
            <a:solidFill>
              <a:schemeClr val="tx1"/>
            </a:solidFill>
          </a:endParaRPr>
        </a:p>
      </dgm:t>
    </dgm:pt>
    <dgm:pt modelId="{FA771477-317A-43AD-80FC-B4C6FA917327}">
      <dgm:prSet phldrT="[Text]"/>
      <dgm:spPr/>
      <dgm:t>
        <a:bodyPr/>
        <a:lstStyle/>
        <a:p>
          <a:r>
            <a:rPr lang="en-US"/>
            <a:t>Chapter State Delegates</a:t>
          </a:r>
          <a:endParaRPr lang="en-US" dirty="0"/>
        </a:p>
      </dgm:t>
    </dgm:pt>
    <dgm:pt modelId="{C4FFFF30-B8D4-4D7B-B583-A9A8BF6A3B7B}" type="parTrans" cxnId="{46515558-B1E6-4373-AEF9-B903CAE991E5}">
      <dgm:prSet/>
      <dgm:spPr/>
      <dgm:t>
        <a:bodyPr/>
        <a:lstStyle/>
        <a:p>
          <a:endParaRPr lang="en-US">
            <a:solidFill>
              <a:schemeClr val="tx1"/>
            </a:solidFill>
          </a:endParaRPr>
        </a:p>
      </dgm:t>
    </dgm:pt>
    <dgm:pt modelId="{379AA20B-FD0C-4471-87A4-AF42F1D0C246}" type="sibTrans" cxnId="{46515558-B1E6-4373-AEF9-B903CAE991E5}">
      <dgm:prSet/>
      <dgm:spPr/>
      <dgm:t>
        <a:bodyPr/>
        <a:lstStyle/>
        <a:p>
          <a:endParaRPr lang="en-US">
            <a:solidFill>
              <a:schemeClr val="tx1"/>
            </a:solidFill>
          </a:endParaRPr>
        </a:p>
      </dgm:t>
    </dgm:pt>
    <dgm:pt modelId="{8FA41E27-3CB9-436E-B00B-0BDC080ADF71}">
      <dgm:prSet phldrT="[Text]" custT="1"/>
      <dgm:spPr>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gm:spPr>
      <dgm:t>
        <a:bodyPr spcFirstLastPara="0" vert="horz" wrap="square" lIns="5080" tIns="5080" rIns="5080" bIns="5080" numCol="1" spcCol="1270" anchor="ctr" anchorCtr="0"/>
        <a:lstStyle/>
        <a:p>
          <a:r>
            <a:rPr lang="en-US" sz="800" kern="1200" dirty="0">
              <a:solidFill>
                <a:srgbClr val="000000">
                  <a:hueOff val="0"/>
                  <a:satOff val="0"/>
                  <a:lumOff val="0"/>
                  <a:alphaOff val="0"/>
                </a:srgbClr>
              </a:solidFill>
              <a:latin typeface="Arial"/>
              <a:ea typeface="+mn-ea"/>
              <a:cs typeface="+mn-cs"/>
            </a:rPr>
            <a:t>Membership</a:t>
          </a:r>
          <a:r>
            <a:rPr lang="en-US" sz="800" kern="1200" dirty="0"/>
            <a:t> VP</a:t>
          </a:r>
        </a:p>
      </dgm:t>
    </dgm:pt>
    <dgm:pt modelId="{F0E04629-D3AE-4AFF-81C9-5B03DE8344A2}" type="parTrans" cxnId="{DD15F336-525B-4CA7-A6BB-8FC8FAA38979}">
      <dgm:prSet/>
      <dgm:spPr/>
      <dgm:t>
        <a:bodyPr/>
        <a:lstStyle/>
        <a:p>
          <a:endParaRPr lang="en-US">
            <a:solidFill>
              <a:schemeClr val="tx1"/>
            </a:solidFill>
          </a:endParaRPr>
        </a:p>
      </dgm:t>
    </dgm:pt>
    <dgm:pt modelId="{74A90269-17D0-4DA0-89FF-79628699828B}" type="sibTrans" cxnId="{DD15F336-525B-4CA7-A6BB-8FC8FAA38979}">
      <dgm:prSet/>
      <dgm:spPr/>
      <dgm:t>
        <a:bodyPr/>
        <a:lstStyle/>
        <a:p>
          <a:endParaRPr lang="en-US">
            <a:solidFill>
              <a:schemeClr val="tx1"/>
            </a:solidFill>
          </a:endParaRPr>
        </a:p>
      </dgm:t>
    </dgm:pt>
    <dgm:pt modelId="{60DFE65C-723C-4B50-AF72-D8856ACA1E40}">
      <dgm:prSet phldrT="[Text]"/>
      <dgm:spPr>
        <a:solidFill>
          <a:schemeClr val="accent1">
            <a:lumMod val="90000"/>
            <a:alpha val="50000"/>
          </a:schemeClr>
        </a:solidFill>
      </dgm:spPr>
      <dgm:t>
        <a:bodyPr/>
        <a:lstStyle/>
        <a:p>
          <a:r>
            <a:rPr lang="en-US"/>
            <a:t>Chairman of the Board</a:t>
          </a:r>
          <a:endParaRPr lang="en-US" dirty="0"/>
        </a:p>
      </dgm:t>
    </dgm:pt>
    <dgm:pt modelId="{23E5EBB6-12EF-4EB6-9EB6-810C856AB64D}" type="parTrans" cxnId="{5FCFBFBC-7B36-411B-9E7F-BC3B28D9542B}">
      <dgm:prSet/>
      <dgm:spPr/>
      <dgm:t>
        <a:bodyPr/>
        <a:lstStyle/>
        <a:p>
          <a:endParaRPr lang="en-US">
            <a:solidFill>
              <a:schemeClr val="tx1"/>
            </a:solidFill>
          </a:endParaRPr>
        </a:p>
      </dgm:t>
    </dgm:pt>
    <dgm:pt modelId="{ACBFBBC1-F5E9-4A1D-939D-21AE4F99B978}" type="sibTrans" cxnId="{5FCFBFBC-7B36-411B-9E7F-BC3B28D9542B}">
      <dgm:prSet/>
      <dgm:spPr/>
      <dgm:t>
        <a:bodyPr/>
        <a:lstStyle/>
        <a:p>
          <a:endParaRPr lang="en-US">
            <a:solidFill>
              <a:schemeClr val="tx1"/>
            </a:solidFill>
          </a:endParaRPr>
        </a:p>
      </dgm:t>
    </dgm:pt>
    <dgm:pt modelId="{A9F81485-E926-4D58-B565-C5DC662AF289}">
      <dgm:prSet custT="1"/>
      <dgm:spPr>
        <a:solidFill>
          <a:schemeClr val="accent1">
            <a:lumMod val="90000"/>
            <a:alpha val="50000"/>
          </a:schemeClr>
        </a:solidFill>
      </dgm:spPr>
      <dgm:t>
        <a:bodyPr/>
        <a:lstStyle/>
        <a:p>
          <a:r>
            <a:rPr lang="en-US" sz="800" kern="1200" dirty="0"/>
            <a:t>Chapter </a:t>
          </a:r>
          <a:r>
            <a:rPr lang="en-US" sz="800" kern="1200" dirty="0">
              <a:solidFill>
                <a:srgbClr val="000000">
                  <a:hueOff val="0"/>
                  <a:satOff val="0"/>
                  <a:lumOff val="0"/>
                  <a:alphaOff val="0"/>
                </a:srgbClr>
              </a:solidFill>
              <a:latin typeface="Arial"/>
              <a:ea typeface="+mn-ea"/>
              <a:cs typeface="+mn-cs"/>
            </a:rPr>
            <a:t>Management</a:t>
          </a:r>
          <a:r>
            <a:rPr lang="en-US" sz="800" kern="1200" dirty="0"/>
            <a:t> VP</a:t>
          </a:r>
        </a:p>
      </dgm:t>
    </dgm:pt>
    <dgm:pt modelId="{8BF7A3A0-4417-455E-AE06-0D2B33AFC6E0}" type="parTrans" cxnId="{36D32834-8881-4F99-916A-4ADBB5D10497}">
      <dgm:prSet/>
      <dgm:spPr/>
      <dgm:t>
        <a:bodyPr/>
        <a:lstStyle/>
        <a:p>
          <a:endParaRPr lang="en-US">
            <a:solidFill>
              <a:schemeClr val="tx1"/>
            </a:solidFill>
          </a:endParaRPr>
        </a:p>
      </dgm:t>
    </dgm:pt>
    <dgm:pt modelId="{249ED5C7-13E5-430C-989D-168962449F5A}" type="sibTrans" cxnId="{36D32834-8881-4F99-916A-4ADBB5D10497}">
      <dgm:prSet/>
      <dgm:spPr/>
      <dgm:t>
        <a:bodyPr/>
        <a:lstStyle/>
        <a:p>
          <a:endParaRPr lang="en-US">
            <a:solidFill>
              <a:schemeClr val="tx1"/>
            </a:solidFill>
          </a:endParaRPr>
        </a:p>
      </dgm:t>
    </dgm:pt>
    <dgm:pt modelId="{11139A7E-23D1-4D73-8705-4E4CD32FF830}">
      <dgm:prSet/>
      <dgm:spPr>
        <a:solidFill>
          <a:schemeClr val="accent1">
            <a:lumMod val="90000"/>
            <a:alpha val="50000"/>
          </a:schemeClr>
        </a:solidFill>
      </dgm:spPr>
      <dgm:t>
        <a:bodyPr/>
        <a:lstStyle/>
        <a:p>
          <a:r>
            <a:rPr lang="en-US"/>
            <a:t>Extensions Director</a:t>
          </a:r>
          <a:endParaRPr lang="en-US" dirty="0"/>
        </a:p>
      </dgm:t>
    </dgm:pt>
    <dgm:pt modelId="{F0E92125-3E95-4DF8-ADB0-2DDFF888F57C}" type="parTrans" cxnId="{FA3D7A44-517B-49F5-A528-DD51CABC5B32}">
      <dgm:prSet/>
      <dgm:spPr/>
      <dgm:t>
        <a:bodyPr/>
        <a:lstStyle/>
        <a:p>
          <a:endParaRPr lang="en-US">
            <a:solidFill>
              <a:schemeClr val="tx1"/>
            </a:solidFill>
          </a:endParaRPr>
        </a:p>
      </dgm:t>
    </dgm:pt>
    <dgm:pt modelId="{8F46FD0B-D806-4465-AF8F-E169671060D1}" type="sibTrans" cxnId="{FA3D7A44-517B-49F5-A528-DD51CABC5B32}">
      <dgm:prSet/>
      <dgm:spPr/>
      <dgm:t>
        <a:bodyPr/>
        <a:lstStyle/>
        <a:p>
          <a:endParaRPr lang="en-US">
            <a:solidFill>
              <a:schemeClr val="tx1"/>
            </a:solidFill>
          </a:endParaRPr>
        </a:p>
      </dgm:t>
    </dgm:pt>
    <dgm:pt modelId="{E1018759-E669-4BA1-8807-E813238E7E4D}">
      <dgm:prSet/>
      <dgm:spPr>
        <a:solidFill>
          <a:schemeClr val="accent1">
            <a:lumMod val="90000"/>
            <a:alpha val="50000"/>
          </a:schemeClr>
        </a:solidFill>
      </dgm:spPr>
      <dgm:t>
        <a:bodyPr/>
        <a:lstStyle/>
        <a:p>
          <a:r>
            <a:rPr lang="en-US"/>
            <a:t>Programming VP</a:t>
          </a:r>
          <a:endParaRPr lang="en-US" dirty="0"/>
        </a:p>
      </dgm:t>
    </dgm:pt>
    <dgm:pt modelId="{6ECAD8A2-E8C0-485C-A27B-8367657A0AC4}" type="parTrans" cxnId="{29DDA336-8F12-4083-931B-3236882A1D81}">
      <dgm:prSet/>
      <dgm:spPr/>
      <dgm:t>
        <a:bodyPr/>
        <a:lstStyle/>
        <a:p>
          <a:endParaRPr lang="en-US">
            <a:solidFill>
              <a:schemeClr val="tx1"/>
            </a:solidFill>
          </a:endParaRPr>
        </a:p>
      </dgm:t>
    </dgm:pt>
    <dgm:pt modelId="{A84139CF-D47F-4140-9126-E2E010439162}" type="sibTrans" cxnId="{29DDA336-8F12-4083-931B-3236882A1D81}">
      <dgm:prSet/>
      <dgm:spPr/>
      <dgm:t>
        <a:bodyPr/>
        <a:lstStyle/>
        <a:p>
          <a:endParaRPr lang="en-US">
            <a:solidFill>
              <a:schemeClr val="tx1"/>
            </a:solidFill>
          </a:endParaRPr>
        </a:p>
      </dgm:t>
    </dgm:pt>
    <dgm:pt modelId="{636598CE-D095-4CBC-9C26-46F485914798}">
      <dgm:prSet/>
      <dgm:spPr>
        <a:solidFill>
          <a:schemeClr val="accent1">
            <a:lumMod val="90000"/>
            <a:alpha val="50000"/>
          </a:schemeClr>
        </a:solidFill>
      </dgm:spPr>
      <dgm:t>
        <a:bodyPr/>
        <a:lstStyle/>
        <a:p>
          <a:r>
            <a:rPr lang="en-US"/>
            <a:t>Marketing VP</a:t>
          </a:r>
          <a:endParaRPr lang="en-US" dirty="0"/>
        </a:p>
      </dgm:t>
    </dgm:pt>
    <dgm:pt modelId="{0C028A30-B403-4A55-B999-D97768736252}" type="parTrans" cxnId="{C8C4D91D-9BD8-408C-B6C4-C92E6360A511}">
      <dgm:prSet/>
      <dgm:spPr/>
      <dgm:t>
        <a:bodyPr/>
        <a:lstStyle/>
        <a:p>
          <a:endParaRPr lang="en-US">
            <a:solidFill>
              <a:schemeClr val="tx1"/>
            </a:solidFill>
          </a:endParaRPr>
        </a:p>
      </dgm:t>
    </dgm:pt>
    <dgm:pt modelId="{3A44D424-42E6-45D2-BE70-42F1B6A66440}" type="sibTrans" cxnId="{C8C4D91D-9BD8-408C-B6C4-C92E6360A511}">
      <dgm:prSet/>
      <dgm:spPr/>
      <dgm:t>
        <a:bodyPr/>
        <a:lstStyle/>
        <a:p>
          <a:endParaRPr lang="en-US">
            <a:solidFill>
              <a:schemeClr val="tx1"/>
            </a:solidFill>
          </a:endParaRPr>
        </a:p>
      </dgm:t>
    </dgm:pt>
    <dgm:pt modelId="{D94E36DB-9096-4D63-ACB8-6638120C61A7}">
      <dgm:prSet/>
      <dgm:spPr>
        <a:solidFill>
          <a:schemeClr val="accent1">
            <a:lumMod val="90000"/>
            <a:alpha val="50000"/>
          </a:schemeClr>
        </a:solidFill>
      </dgm:spPr>
      <dgm:t>
        <a:bodyPr/>
        <a:lstStyle/>
        <a:p>
          <a:r>
            <a:rPr lang="en-US"/>
            <a:t>Financial VP</a:t>
          </a:r>
          <a:endParaRPr lang="en-US" dirty="0"/>
        </a:p>
      </dgm:t>
    </dgm:pt>
    <dgm:pt modelId="{05F3F98A-DBDD-4AB7-A227-2802407AE379}" type="parTrans" cxnId="{C3335347-CB63-4B0B-97EF-FD23BE33E22F}">
      <dgm:prSet/>
      <dgm:spPr/>
      <dgm:t>
        <a:bodyPr/>
        <a:lstStyle/>
        <a:p>
          <a:endParaRPr lang="en-US">
            <a:solidFill>
              <a:schemeClr val="tx1"/>
            </a:solidFill>
          </a:endParaRPr>
        </a:p>
      </dgm:t>
    </dgm:pt>
    <dgm:pt modelId="{30564418-4D53-41E0-ADB9-CC16EFAA3CAC}" type="sibTrans" cxnId="{C3335347-CB63-4B0B-97EF-FD23BE33E22F}">
      <dgm:prSet/>
      <dgm:spPr/>
      <dgm:t>
        <a:bodyPr/>
        <a:lstStyle/>
        <a:p>
          <a:endParaRPr lang="en-US">
            <a:solidFill>
              <a:schemeClr val="tx1"/>
            </a:solidFill>
          </a:endParaRPr>
        </a:p>
      </dgm:t>
    </dgm:pt>
    <dgm:pt modelId="{3F15BFCF-5499-4F7B-A504-D06B37C5F785}">
      <dgm:prSet/>
      <dgm:spPr>
        <a:solidFill>
          <a:schemeClr val="accent1">
            <a:lumMod val="90000"/>
            <a:alpha val="50000"/>
          </a:schemeClr>
        </a:solidFill>
      </dgm:spPr>
      <dgm:t>
        <a:bodyPr/>
        <a:lstStyle/>
        <a:p>
          <a:r>
            <a:rPr lang="en-US"/>
            <a:t>Secretary</a:t>
          </a:r>
          <a:endParaRPr lang="en-US" dirty="0"/>
        </a:p>
      </dgm:t>
    </dgm:pt>
    <dgm:pt modelId="{5A971DBB-E704-42A9-9EFA-4F4CB78B7513}" type="parTrans" cxnId="{A171D0ED-601A-47DD-822F-037D79A5EC55}">
      <dgm:prSet/>
      <dgm:spPr/>
      <dgm:t>
        <a:bodyPr/>
        <a:lstStyle/>
        <a:p>
          <a:endParaRPr lang="en-US">
            <a:solidFill>
              <a:schemeClr val="tx1"/>
            </a:solidFill>
          </a:endParaRPr>
        </a:p>
      </dgm:t>
    </dgm:pt>
    <dgm:pt modelId="{1E83E7DD-CAAE-4600-AE85-C5F5B5FF2B33}" type="sibTrans" cxnId="{A171D0ED-601A-47DD-822F-037D79A5EC55}">
      <dgm:prSet/>
      <dgm:spPr/>
      <dgm:t>
        <a:bodyPr/>
        <a:lstStyle/>
        <a:p>
          <a:endParaRPr lang="en-US">
            <a:solidFill>
              <a:schemeClr val="tx1"/>
            </a:solidFill>
          </a:endParaRPr>
        </a:p>
      </dgm:t>
    </dgm:pt>
    <dgm:pt modelId="{351E3BB3-AFD3-4BB4-AC03-92CA46D169A5}">
      <dgm:prSet/>
      <dgm:spPr>
        <a:solidFill>
          <a:schemeClr val="accent1">
            <a:lumMod val="90000"/>
            <a:alpha val="50000"/>
          </a:schemeClr>
        </a:solidFill>
      </dgm:spPr>
      <dgm:t>
        <a:bodyPr/>
        <a:lstStyle/>
        <a:p>
          <a:r>
            <a:rPr lang="en-US"/>
            <a:t>Parliamentarian</a:t>
          </a:r>
          <a:endParaRPr lang="en-US" dirty="0"/>
        </a:p>
      </dgm:t>
    </dgm:pt>
    <dgm:pt modelId="{08297B00-A8B2-4BFA-85F3-413F1CEB7C8C}" type="parTrans" cxnId="{0AF40B1D-77A3-4180-B27B-2D06691AB187}">
      <dgm:prSet/>
      <dgm:spPr/>
      <dgm:t>
        <a:bodyPr/>
        <a:lstStyle/>
        <a:p>
          <a:endParaRPr lang="en-US">
            <a:solidFill>
              <a:schemeClr val="tx1"/>
            </a:solidFill>
          </a:endParaRPr>
        </a:p>
      </dgm:t>
    </dgm:pt>
    <dgm:pt modelId="{FEE43425-A31A-4195-B8C5-241C6D0E9A70}" type="sibTrans" cxnId="{0AF40B1D-77A3-4180-B27B-2D06691AB187}">
      <dgm:prSet/>
      <dgm:spPr/>
      <dgm:t>
        <a:bodyPr/>
        <a:lstStyle/>
        <a:p>
          <a:endParaRPr lang="en-US">
            <a:solidFill>
              <a:schemeClr val="tx1"/>
            </a:solidFill>
          </a:endParaRPr>
        </a:p>
      </dgm:t>
    </dgm:pt>
    <dgm:pt modelId="{17A2C32F-0223-4BDF-B1EA-A94506692AF6}">
      <dgm:prSet/>
      <dgm:spPr>
        <a:solidFill>
          <a:schemeClr val="accent3">
            <a:lumMod val="40000"/>
            <a:lumOff val="60000"/>
          </a:schemeClr>
        </a:solidFill>
      </dgm:spPr>
      <dgm:t>
        <a:bodyPr/>
        <a:lstStyle/>
        <a:p>
          <a:r>
            <a:rPr lang="en-US"/>
            <a:t>Future Directions Chairperson</a:t>
          </a:r>
          <a:endParaRPr lang="en-US" dirty="0"/>
        </a:p>
      </dgm:t>
    </dgm:pt>
    <dgm:pt modelId="{44616405-FF2B-4247-873B-C488A6B58C6E}" type="parTrans" cxnId="{FB15EA18-F22E-40AC-B06E-0C5A6F636A34}">
      <dgm:prSet/>
      <dgm:spPr/>
      <dgm:t>
        <a:bodyPr/>
        <a:lstStyle/>
        <a:p>
          <a:endParaRPr lang="en-US">
            <a:solidFill>
              <a:schemeClr val="tx1"/>
            </a:solidFill>
          </a:endParaRPr>
        </a:p>
      </dgm:t>
    </dgm:pt>
    <dgm:pt modelId="{D61AFCBE-B536-44B2-A284-0193CA257707}" type="sibTrans" cxnId="{FB15EA18-F22E-40AC-B06E-0C5A6F636A34}">
      <dgm:prSet/>
      <dgm:spPr/>
      <dgm:t>
        <a:bodyPr/>
        <a:lstStyle/>
        <a:p>
          <a:endParaRPr lang="en-US">
            <a:solidFill>
              <a:schemeClr val="tx1"/>
            </a:solidFill>
          </a:endParaRPr>
        </a:p>
      </dgm:t>
    </dgm:pt>
    <dgm:pt modelId="{18FF3A74-34B4-4143-8698-4EC621498B11}">
      <dgm:prSet/>
      <dgm:spPr>
        <a:solidFill>
          <a:schemeClr val="accent3">
            <a:lumMod val="40000"/>
            <a:lumOff val="60000"/>
          </a:schemeClr>
        </a:solidFill>
      </dgm:spPr>
      <dgm:t>
        <a:bodyPr/>
        <a:lstStyle/>
        <a:p>
          <a:r>
            <a:rPr lang="en-US"/>
            <a:t>Membership Management Chairperson</a:t>
          </a:r>
          <a:endParaRPr lang="en-US" dirty="0"/>
        </a:p>
      </dgm:t>
    </dgm:pt>
    <dgm:pt modelId="{CB17FD3F-F7A7-4578-9E7F-A1D1D287F4C2}" type="parTrans" cxnId="{58AB49BD-5FFC-46B9-9F8E-B4ACEC0E7BDB}">
      <dgm:prSet/>
      <dgm:spPr/>
      <dgm:t>
        <a:bodyPr/>
        <a:lstStyle/>
        <a:p>
          <a:endParaRPr lang="en-US">
            <a:solidFill>
              <a:schemeClr val="tx1"/>
            </a:solidFill>
          </a:endParaRPr>
        </a:p>
      </dgm:t>
    </dgm:pt>
    <dgm:pt modelId="{5D0B3E2D-A4BE-4B65-86DC-79FA20A5C6AF}" type="sibTrans" cxnId="{58AB49BD-5FFC-46B9-9F8E-B4ACEC0E7BDB}">
      <dgm:prSet/>
      <dgm:spPr/>
      <dgm:t>
        <a:bodyPr/>
        <a:lstStyle/>
        <a:p>
          <a:endParaRPr lang="en-US">
            <a:solidFill>
              <a:schemeClr val="tx1"/>
            </a:solidFill>
          </a:endParaRPr>
        </a:p>
      </dgm:t>
    </dgm:pt>
    <dgm:pt modelId="{22D9187A-AB42-4A40-9C1C-2315EF1F6BA4}">
      <dgm:prSet/>
      <dgm:spPr>
        <a:solidFill>
          <a:schemeClr val="accent1">
            <a:lumMod val="50000"/>
            <a:alpha val="50000"/>
          </a:schemeClr>
        </a:solidFill>
      </dgm:spPr>
      <dgm:t>
        <a:bodyPr/>
        <a:lstStyle/>
        <a:p>
          <a:r>
            <a:rPr lang="en-US"/>
            <a:t>Community Connections SPM</a:t>
          </a:r>
          <a:endParaRPr lang="en-US" dirty="0"/>
        </a:p>
      </dgm:t>
    </dgm:pt>
    <dgm:pt modelId="{7C8EF3A5-2DAF-4BD3-A85F-EBA594641672}" type="parTrans" cxnId="{6045E427-476C-4D1A-88AC-7FDAC0145C5A}">
      <dgm:prSet/>
      <dgm:spPr/>
      <dgm:t>
        <a:bodyPr/>
        <a:lstStyle/>
        <a:p>
          <a:endParaRPr lang="en-US">
            <a:solidFill>
              <a:schemeClr val="tx1"/>
            </a:solidFill>
          </a:endParaRPr>
        </a:p>
      </dgm:t>
    </dgm:pt>
    <dgm:pt modelId="{86224A10-C5E2-4608-954C-FD96B2157EB8}" type="sibTrans" cxnId="{6045E427-476C-4D1A-88AC-7FDAC0145C5A}">
      <dgm:prSet/>
      <dgm:spPr/>
      <dgm:t>
        <a:bodyPr/>
        <a:lstStyle/>
        <a:p>
          <a:endParaRPr lang="en-US">
            <a:solidFill>
              <a:schemeClr val="tx1"/>
            </a:solidFill>
          </a:endParaRPr>
        </a:p>
      </dgm:t>
    </dgm:pt>
    <dgm:pt modelId="{DC9DACD9-DC81-4691-A725-E465A15CC670}">
      <dgm:prSet/>
      <dgm:spPr>
        <a:solidFill>
          <a:schemeClr val="accent1">
            <a:lumMod val="50000"/>
            <a:alpha val="50000"/>
          </a:schemeClr>
        </a:solidFill>
      </dgm:spPr>
      <dgm:t>
        <a:bodyPr/>
        <a:lstStyle/>
        <a:p>
          <a:r>
            <a:rPr lang="en-US"/>
            <a:t>Living &amp; Learning SPM</a:t>
          </a:r>
          <a:endParaRPr lang="en-US" dirty="0"/>
        </a:p>
      </dgm:t>
    </dgm:pt>
    <dgm:pt modelId="{A337BEDC-9807-4958-B96A-C8A8972D5ED6}" type="parTrans" cxnId="{9F03EE48-8ACE-45FD-B157-E3B199F05DA6}">
      <dgm:prSet/>
      <dgm:spPr/>
      <dgm:t>
        <a:bodyPr/>
        <a:lstStyle/>
        <a:p>
          <a:endParaRPr lang="en-US">
            <a:solidFill>
              <a:schemeClr val="tx1"/>
            </a:solidFill>
          </a:endParaRPr>
        </a:p>
      </dgm:t>
    </dgm:pt>
    <dgm:pt modelId="{0B2BCAED-5711-4A15-8605-6562D2C63C2E}" type="sibTrans" cxnId="{9F03EE48-8ACE-45FD-B157-E3B199F05DA6}">
      <dgm:prSet/>
      <dgm:spPr/>
      <dgm:t>
        <a:bodyPr/>
        <a:lstStyle/>
        <a:p>
          <a:endParaRPr lang="en-US">
            <a:solidFill>
              <a:schemeClr val="tx1"/>
            </a:solidFill>
          </a:endParaRPr>
        </a:p>
      </dgm:t>
    </dgm:pt>
    <dgm:pt modelId="{B148E01A-CD3D-4AB5-B92D-CF983CD02AEC}">
      <dgm:prSet/>
      <dgm:spPr>
        <a:solidFill>
          <a:schemeClr val="accent1">
            <a:lumMod val="50000"/>
            <a:alpha val="50000"/>
          </a:schemeClr>
        </a:solidFill>
      </dgm:spPr>
      <dgm:t>
        <a:bodyPr/>
        <a:lstStyle/>
        <a:p>
          <a:r>
            <a:rPr lang="en-US"/>
            <a:t>Priority Area SPM</a:t>
          </a:r>
          <a:endParaRPr lang="en-US" dirty="0"/>
        </a:p>
      </dgm:t>
    </dgm:pt>
    <dgm:pt modelId="{AAC20B44-D02E-40D0-B5DC-5907C8EA32EB}" type="parTrans" cxnId="{39C32A99-B018-4A6C-92E0-F5B3253E79B1}">
      <dgm:prSet/>
      <dgm:spPr/>
      <dgm:t>
        <a:bodyPr/>
        <a:lstStyle/>
        <a:p>
          <a:endParaRPr lang="en-US">
            <a:solidFill>
              <a:schemeClr val="tx1"/>
            </a:solidFill>
          </a:endParaRPr>
        </a:p>
      </dgm:t>
    </dgm:pt>
    <dgm:pt modelId="{8FAAD5E9-4BFB-457A-A99F-686A9E1FC738}" type="sibTrans" cxnId="{39C32A99-B018-4A6C-92E0-F5B3253E79B1}">
      <dgm:prSet/>
      <dgm:spPr/>
      <dgm:t>
        <a:bodyPr/>
        <a:lstStyle/>
        <a:p>
          <a:endParaRPr lang="en-US">
            <a:solidFill>
              <a:schemeClr val="tx1"/>
            </a:solidFill>
          </a:endParaRPr>
        </a:p>
      </dgm:t>
    </dgm:pt>
    <dgm:pt modelId="{6AFE33E2-E680-4FC3-8FEB-E565AEBEBFB1}">
      <dgm:prSet/>
      <dgm:spPr>
        <a:solidFill>
          <a:schemeClr val="accent1">
            <a:lumMod val="50000"/>
            <a:alpha val="50000"/>
          </a:schemeClr>
        </a:solidFill>
      </dgm:spPr>
      <dgm:t>
        <a:bodyPr/>
        <a:lstStyle/>
        <a:p>
          <a:r>
            <a:rPr lang="en-US"/>
            <a:t>Women’s Wellness SPM</a:t>
          </a:r>
          <a:endParaRPr lang="en-US" dirty="0"/>
        </a:p>
      </dgm:t>
    </dgm:pt>
    <dgm:pt modelId="{5EF14BDD-23EC-43DD-93F2-05665BCFB9E6}" type="parTrans" cxnId="{8B06D598-C66A-47F5-AE3D-2C18968DE17A}">
      <dgm:prSet/>
      <dgm:spPr/>
      <dgm:t>
        <a:bodyPr/>
        <a:lstStyle/>
        <a:p>
          <a:endParaRPr lang="en-US">
            <a:solidFill>
              <a:schemeClr val="tx1"/>
            </a:solidFill>
          </a:endParaRPr>
        </a:p>
      </dgm:t>
    </dgm:pt>
    <dgm:pt modelId="{5AC5C26C-C376-4C2A-94BB-1528F6229751}" type="sibTrans" cxnId="{8B06D598-C66A-47F5-AE3D-2C18968DE17A}">
      <dgm:prSet/>
      <dgm:spPr/>
      <dgm:t>
        <a:bodyPr/>
        <a:lstStyle/>
        <a:p>
          <a:endParaRPr lang="en-US">
            <a:solidFill>
              <a:schemeClr val="tx1"/>
            </a:solidFill>
          </a:endParaRPr>
        </a:p>
      </dgm:t>
    </dgm:pt>
    <dgm:pt modelId="{3880764A-E54E-4CDE-9CD3-D3C5702503D5}">
      <dgm:prSet/>
      <dgm:spPr>
        <a:solidFill>
          <a:schemeClr val="accent1">
            <a:lumMod val="50000"/>
            <a:alpha val="50000"/>
          </a:schemeClr>
        </a:solidFill>
      </dgm:spPr>
      <dgm:t>
        <a:bodyPr/>
        <a:lstStyle/>
        <a:p>
          <a:r>
            <a:rPr lang="en-US"/>
            <a:t>Youth of Today SPM</a:t>
          </a:r>
          <a:endParaRPr lang="en-US" dirty="0"/>
        </a:p>
      </dgm:t>
    </dgm:pt>
    <dgm:pt modelId="{F140D2CD-3E3A-4726-AC1F-FA691B28411C}" type="parTrans" cxnId="{0A21E63A-3DFF-4222-A326-04169E8F5E79}">
      <dgm:prSet/>
      <dgm:spPr/>
      <dgm:t>
        <a:bodyPr/>
        <a:lstStyle/>
        <a:p>
          <a:endParaRPr lang="en-US">
            <a:solidFill>
              <a:schemeClr val="tx1"/>
            </a:solidFill>
          </a:endParaRPr>
        </a:p>
      </dgm:t>
    </dgm:pt>
    <dgm:pt modelId="{6DE32C38-1748-417C-B9F2-56DB2C238FAB}" type="sibTrans" cxnId="{0A21E63A-3DFF-4222-A326-04169E8F5E79}">
      <dgm:prSet/>
      <dgm:spPr/>
      <dgm:t>
        <a:bodyPr/>
        <a:lstStyle/>
        <a:p>
          <a:endParaRPr lang="en-US">
            <a:solidFill>
              <a:schemeClr val="tx1"/>
            </a:solidFill>
          </a:endParaRPr>
        </a:p>
      </dgm:t>
    </dgm:pt>
    <dgm:pt modelId="{0B90721A-11E6-4D5D-8667-28A7221E3622}">
      <dgm:prSet/>
      <dgm:spPr>
        <a:solidFill>
          <a:schemeClr val="accent3">
            <a:lumMod val="40000"/>
            <a:lumOff val="60000"/>
          </a:schemeClr>
        </a:solidFill>
      </dgm:spPr>
      <dgm:t>
        <a:bodyPr/>
        <a:lstStyle/>
        <a:p>
          <a:r>
            <a:rPr lang="en-US"/>
            <a:t>Future Directions Committee</a:t>
          </a:r>
          <a:endParaRPr lang="en-US" dirty="0"/>
        </a:p>
      </dgm:t>
    </dgm:pt>
    <dgm:pt modelId="{ADA9C59C-E819-4B12-B16D-4068E294C83E}" type="parTrans" cxnId="{3A0CE4A5-4B41-44A6-B890-AD1468481FCF}">
      <dgm:prSet/>
      <dgm:spPr/>
      <dgm:t>
        <a:bodyPr/>
        <a:lstStyle/>
        <a:p>
          <a:endParaRPr lang="en-US">
            <a:solidFill>
              <a:schemeClr val="tx1"/>
            </a:solidFill>
          </a:endParaRPr>
        </a:p>
      </dgm:t>
    </dgm:pt>
    <dgm:pt modelId="{8559D8C4-1024-41BC-AC41-1F5A4909BC03}" type="sibTrans" cxnId="{3A0CE4A5-4B41-44A6-B890-AD1468481FCF}">
      <dgm:prSet/>
      <dgm:spPr/>
      <dgm:t>
        <a:bodyPr/>
        <a:lstStyle/>
        <a:p>
          <a:endParaRPr lang="en-US">
            <a:solidFill>
              <a:schemeClr val="tx1"/>
            </a:solidFill>
          </a:endParaRPr>
        </a:p>
      </dgm:t>
    </dgm:pt>
    <dgm:pt modelId="{F5CC4F70-8440-4710-AEBA-10A8248DF677}">
      <dgm:prSet/>
      <dgm:spPr>
        <a:solidFill>
          <a:schemeClr val="accent3">
            <a:lumMod val="40000"/>
            <a:lumOff val="60000"/>
          </a:schemeClr>
        </a:solidFill>
      </dgm:spPr>
      <dgm:t>
        <a:bodyPr/>
        <a:lstStyle/>
        <a:p>
          <a:r>
            <a:rPr lang="en-US"/>
            <a:t>Membership Management Committee</a:t>
          </a:r>
          <a:endParaRPr lang="en-US" dirty="0"/>
        </a:p>
      </dgm:t>
    </dgm:pt>
    <dgm:pt modelId="{8F977237-D44C-4029-92F2-1B83ABB2E300}" type="parTrans" cxnId="{EEC644D1-0633-4CA9-BE8E-55C37FCECB07}">
      <dgm:prSet/>
      <dgm:spPr/>
      <dgm:t>
        <a:bodyPr/>
        <a:lstStyle/>
        <a:p>
          <a:endParaRPr lang="en-US">
            <a:solidFill>
              <a:schemeClr val="tx1"/>
            </a:solidFill>
          </a:endParaRPr>
        </a:p>
      </dgm:t>
    </dgm:pt>
    <dgm:pt modelId="{584ABC0F-1D28-46CD-866C-6DED06379E82}" type="sibTrans" cxnId="{EEC644D1-0633-4CA9-BE8E-55C37FCECB07}">
      <dgm:prSet/>
      <dgm:spPr/>
      <dgm:t>
        <a:bodyPr/>
        <a:lstStyle/>
        <a:p>
          <a:endParaRPr lang="en-US">
            <a:solidFill>
              <a:schemeClr val="tx1"/>
            </a:solidFill>
          </a:endParaRPr>
        </a:p>
      </dgm:t>
    </dgm:pt>
    <dgm:pt modelId="{6C237B01-C355-4A4F-8322-ADEB08CB2FE9}">
      <dgm:prSet/>
      <dgm:spPr>
        <a:solidFill>
          <a:schemeClr val="accent3">
            <a:lumMod val="40000"/>
            <a:lumOff val="60000"/>
          </a:schemeClr>
        </a:solidFill>
      </dgm:spPr>
      <dgm:t>
        <a:bodyPr/>
        <a:lstStyle/>
        <a:p>
          <a:r>
            <a:rPr lang="en-US"/>
            <a:t>Finance Committee</a:t>
          </a:r>
          <a:endParaRPr lang="en-US" dirty="0"/>
        </a:p>
      </dgm:t>
    </dgm:pt>
    <dgm:pt modelId="{ABEDFA58-BF20-4E99-98E6-CFCCD09857CA}" type="parTrans" cxnId="{6949170A-6A85-46C6-BF6A-A7E3C2F55F1D}">
      <dgm:prSet/>
      <dgm:spPr/>
      <dgm:t>
        <a:bodyPr/>
        <a:lstStyle/>
        <a:p>
          <a:endParaRPr lang="en-US">
            <a:solidFill>
              <a:schemeClr val="tx1"/>
            </a:solidFill>
          </a:endParaRPr>
        </a:p>
      </dgm:t>
    </dgm:pt>
    <dgm:pt modelId="{FAE6601D-F3B0-45BE-B366-ECD2F146D936}" type="sibTrans" cxnId="{6949170A-6A85-46C6-BF6A-A7E3C2F55F1D}">
      <dgm:prSet/>
      <dgm:spPr/>
      <dgm:t>
        <a:bodyPr/>
        <a:lstStyle/>
        <a:p>
          <a:endParaRPr lang="en-US">
            <a:solidFill>
              <a:schemeClr val="tx1"/>
            </a:solidFill>
          </a:endParaRPr>
        </a:p>
      </dgm:t>
    </dgm:pt>
    <dgm:pt modelId="{77E2FF60-105C-40B1-AB8D-65327F93F2EF}">
      <dgm:prSet/>
      <dgm:spPr>
        <a:solidFill>
          <a:schemeClr val="accent3">
            <a:lumMod val="40000"/>
            <a:lumOff val="60000"/>
          </a:schemeClr>
        </a:solidFill>
      </dgm:spPr>
      <dgm:t>
        <a:bodyPr/>
        <a:lstStyle/>
        <a:p>
          <a:r>
            <a:rPr lang="en-US"/>
            <a:t>Marketing Committee</a:t>
          </a:r>
          <a:endParaRPr lang="en-US" dirty="0"/>
        </a:p>
      </dgm:t>
    </dgm:pt>
    <dgm:pt modelId="{7C6056AE-A000-42FC-B6CD-6A8D2E44437D}" type="parTrans" cxnId="{0787A2E0-BF61-4C68-ACAD-146AB8030FAD}">
      <dgm:prSet/>
      <dgm:spPr/>
      <dgm:t>
        <a:bodyPr/>
        <a:lstStyle/>
        <a:p>
          <a:endParaRPr lang="en-US">
            <a:solidFill>
              <a:schemeClr val="tx1"/>
            </a:solidFill>
          </a:endParaRPr>
        </a:p>
      </dgm:t>
    </dgm:pt>
    <dgm:pt modelId="{BA52520C-8491-4FC9-95E2-FC258BCB8682}" type="sibTrans" cxnId="{0787A2E0-BF61-4C68-ACAD-146AB8030FAD}">
      <dgm:prSet/>
      <dgm:spPr/>
      <dgm:t>
        <a:bodyPr/>
        <a:lstStyle/>
        <a:p>
          <a:endParaRPr lang="en-US">
            <a:solidFill>
              <a:schemeClr val="tx1"/>
            </a:solidFill>
          </a:endParaRPr>
        </a:p>
      </dgm:t>
    </dgm:pt>
    <dgm:pt modelId="{584D2657-AB60-491B-B2C6-8A7FB3720F9F}" type="asst">
      <dgm:prSet/>
      <dgm:spPr>
        <a:solidFill>
          <a:schemeClr val="accent1">
            <a:lumMod val="90000"/>
            <a:alpha val="50000"/>
          </a:schemeClr>
        </a:solidFill>
      </dgm:spPr>
      <dgm:t>
        <a:bodyPr/>
        <a:lstStyle/>
        <a:p>
          <a:r>
            <a:rPr lang="en-US" dirty="0"/>
            <a:t>Presidential Assistant</a:t>
          </a:r>
        </a:p>
      </dgm:t>
    </dgm:pt>
    <dgm:pt modelId="{3236A924-B4E3-45EF-8E28-7BF830EA4463}" type="parTrans" cxnId="{8D7D63B6-E088-4EB2-859C-415CC14CB944}">
      <dgm:prSet/>
      <dgm:spPr/>
      <dgm:t>
        <a:bodyPr/>
        <a:lstStyle/>
        <a:p>
          <a:endParaRPr lang="en-US">
            <a:solidFill>
              <a:schemeClr val="tx1"/>
            </a:solidFill>
          </a:endParaRPr>
        </a:p>
      </dgm:t>
    </dgm:pt>
    <dgm:pt modelId="{0DA21472-DCE3-46B5-83D2-32F99F44394F}" type="sibTrans" cxnId="{8D7D63B6-E088-4EB2-859C-415CC14CB944}">
      <dgm:prSet/>
      <dgm:spPr/>
      <dgm:t>
        <a:bodyPr/>
        <a:lstStyle/>
        <a:p>
          <a:endParaRPr lang="en-US">
            <a:solidFill>
              <a:schemeClr val="tx1"/>
            </a:solidFill>
          </a:endParaRPr>
        </a:p>
      </dgm:t>
    </dgm:pt>
    <dgm:pt modelId="{53F48144-71AF-4D77-9FE8-69149CD6B201}">
      <dgm:prSet/>
      <dgm:spPr/>
      <dgm:t>
        <a:bodyPr/>
        <a:lstStyle/>
        <a:p>
          <a:r>
            <a:rPr lang="en-US"/>
            <a:t>NEWSLET Editor</a:t>
          </a:r>
          <a:endParaRPr lang="en-US" dirty="0"/>
        </a:p>
      </dgm:t>
    </dgm:pt>
    <dgm:pt modelId="{FE9D84D4-CB9A-42E5-8BCF-254A923FD93B}" type="parTrans" cxnId="{6A2E9695-D495-48A3-9862-5DB504BD1ABF}">
      <dgm:prSet/>
      <dgm:spPr/>
      <dgm:t>
        <a:bodyPr/>
        <a:lstStyle/>
        <a:p>
          <a:endParaRPr lang="en-US">
            <a:solidFill>
              <a:schemeClr val="tx1"/>
            </a:solidFill>
          </a:endParaRPr>
        </a:p>
      </dgm:t>
    </dgm:pt>
    <dgm:pt modelId="{3C313E36-5149-4279-99B5-DB231F3612A5}" type="sibTrans" cxnId="{6A2E9695-D495-48A3-9862-5DB504BD1ABF}">
      <dgm:prSet/>
      <dgm:spPr/>
      <dgm:t>
        <a:bodyPr/>
        <a:lstStyle/>
        <a:p>
          <a:endParaRPr lang="en-US">
            <a:solidFill>
              <a:schemeClr val="tx1"/>
            </a:solidFill>
          </a:endParaRPr>
        </a:p>
      </dgm:t>
    </dgm:pt>
    <dgm:pt modelId="{D15F82DE-D2EA-420A-BFF2-08186B22EA18}">
      <dgm:prSet/>
      <dgm:spPr/>
      <dgm:t>
        <a:bodyPr/>
        <a:lstStyle/>
        <a:p>
          <a:r>
            <a:rPr lang="en-US"/>
            <a:t>Success Coordinator</a:t>
          </a:r>
          <a:endParaRPr lang="en-US" dirty="0"/>
        </a:p>
      </dgm:t>
    </dgm:pt>
    <dgm:pt modelId="{9883C1DC-7597-4977-9C60-E0D6B8F3FCE2}" type="parTrans" cxnId="{E212A053-ED83-415D-959A-3C43AB08C341}">
      <dgm:prSet/>
      <dgm:spPr/>
      <dgm:t>
        <a:bodyPr/>
        <a:lstStyle/>
        <a:p>
          <a:endParaRPr lang="en-US">
            <a:solidFill>
              <a:schemeClr val="tx1"/>
            </a:solidFill>
          </a:endParaRPr>
        </a:p>
      </dgm:t>
    </dgm:pt>
    <dgm:pt modelId="{D6C49028-DEC5-4378-81D6-A42E1DE48417}" type="sibTrans" cxnId="{E212A053-ED83-415D-959A-3C43AB08C341}">
      <dgm:prSet/>
      <dgm:spPr/>
      <dgm:t>
        <a:bodyPr/>
        <a:lstStyle/>
        <a:p>
          <a:endParaRPr lang="en-US">
            <a:solidFill>
              <a:schemeClr val="tx1"/>
            </a:solidFill>
          </a:endParaRPr>
        </a:p>
      </dgm:t>
    </dgm:pt>
    <dgm:pt modelId="{1A187A1E-F18E-4A7E-8C2A-FD9FDCCA9091}">
      <dgm:prSet/>
      <dgm:spPr/>
      <dgm:t>
        <a:bodyPr/>
        <a:lstStyle/>
        <a:p>
          <a:r>
            <a:rPr lang="en-US"/>
            <a:t>Public Relations Assistant</a:t>
          </a:r>
          <a:endParaRPr lang="en-US" dirty="0"/>
        </a:p>
      </dgm:t>
    </dgm:pt>
    <dgm:pt modelId="{EE5D0E37-8779-4C4C-94C1-2DB69AE2F859}" type="parTrans" cxnId="{16083F9C-3AD4-4148-AC8B-F39AFA4B4640}">
      <dgm:prSet/>
      <dgm:spPr/>
      <dgm:t>
        <a:bodyPr/>
        <a:lstStyle/>
        <a:p>
          <a:endParaRPr lang="en-US">
            <a:solidFill>
              <a:schemeClr val="tx1"/>
            </a:solidFill>
          </a:endParaRPr>
        </a:p>
      </dgm:t>
    </dgm:pt>
    <dgm:pt modelId="{FBF62A90-3B43-486E-A1FB-9DC5AF4F6E7F}" type="sibTrans" cxnId="{16083F9C-3AD4-4148-AC8B-F39AFA4B4640}">
      <dgm:prSet/>
      <dgm:spPr/>
      <dgm:t>
        <a:bodyPr/>
        <a:lstStyle/>
        <a:p>
          <a:endParaRPr lang="en-US">
            <a:solidFill>
              <a:schemeClr val="tx1"/>
            </a:solidFill>
          </a:endParaRPr>
        </a:p>
      </dgm:t>
    </dgm:pt>
    <dgm:pt modelId="{B889DDFF-E6D5-46E7-B801-B4716EA1A5D3}">
      <dgm:prSet/>
      <dgm:spPr>
        <a:solidFill>
          <a:schemeClr val="accent1">
            <a:lumMod val="90000"/>
            <a:alpha val="50000"/>
          </a:schemeClr>
        </a:solidFill>
      </dgm:spPr>
      <dgm:t>
        <a:bodyPr/>
        <a:lstStyle/>
        <a:p>
          <a:r>
            <a:rPr lang="en-US"/>
            <a:t>Executive Director</a:t>
          </a:r>
          <a:endParaRPr lang="en-US" dirty="0"/>
        </a:p>
      </dgm:t>
    </dgm:pt>
    <dgm:pt modelId="{86955534-A704-4181-ADA1-AD0B3DFA7561}" type="parTrans" cxnId="{3EB4FCAF-E4C1-442B-97AA-FD6D69EB839C}">
      <dgm:prSet/>
      <dgm:spPr/>
      <dgm:t>
        <a:bodyPr/>
        <a:lstStyle/>
        <a:p>
          <a:endParaRPr lang="en-US">
            <a:solidFill>
              <a:schemeClr val="tx1"/>
            </a:solidFill>
          </a:endParaRPr>
        </a:p>
      </dgm:t>
    </dgm:pt>
    <dgm:pt modelId="{10ED595A-EC9F-4ABA-BE58-25047069C62E}" type="sibTrans" cxnId="{3EB4FCAF-E4C1-442B-97AA-FD6D69EB839C}">
      <dgm:prSet/>
      <dgm:spPr/>
      <dgm:t>
        <a:bodyPr/>
        <a:lstStyle/>
        <a:p>
          <a:endParaRPr lang="en-US">
            <a:solidFill>
              <a:schemeClr val="tx1"/>
            </a:solidFill>
          </a:endParaRPr>
        </a:p>
      </dgm:t>
    </dgm:pt>
    <dgm:pt modelId="{C3BA9C0E-7D4A-41B4-AA9A-AAAFA054BB59}">
      <dgm:prSet/>
      <dgm:spPr/>
      <dgm:t>
        <a:bodyPr/>
        <a:lstStyle/>
        <a:p>
          <a:r>
            <a:rPr lang="en-US"/>
            <a:t>Webmaster</a:t>
          </a:r>
          <a:endParaRPr lang="en-US" dirty="0"/>
        </a:p>
      </dgm:t>
    </dgm:pt>
    <dgm:pt modelId="{2657754C-7225-4811-AE33-04718A66CDE3}" type="parTrans" cxnId="{A5EA1951-7DCF-4D39-9405-15562E27F457}">
      <dgm:prSet/>
      <dgm:spPr/>
      <dgm:t>
        <a:bodyPr/>
        <a:lstStyle/>
        <a:p>
          <a:endParaRPr lang="en-US">
            <a:solidFill>
              <a:schemeClr val="tx1"/>
            </a:solidFill>
          </a:endParaRPr>
        </a:p>
      </dgm:t>
    </dgm:pt>
    <dgm:pt modelId="{1F98346D-0EEA-49A3-BA92-7508FD04D627}" type="sibTrans" cxnId="{A5EA1951-7DCF-4D39-9405-15562E27F457}">
      <dgm:prSet/>
      <dgm:spPr/>
      <dgm:t>
        <a:bodyPr/>
        <a:lstStyle/>
        <a:p>
          <a:endParaRPr lang="en-US">
            <a:solidFill>
              <a:schemeClr val="tx1"/>
            </a:solidFill>
          </a:endParaRPr>
        </a:p>
      </dgm:t>
    </dgm:pt>
    <dgm:pt modelId="{D4BB7362-1188-4A28-9284-BA97633BCA9B}">
      <dgm:prSet/>
      <dgm:spPr/>
      <dgm:t>
        <a:bodyPr/>
        <a:lstStyle/>
        <a:p>
          <a:r>
            <a:rPr lang="en-US"/>
            <a:t>Web Team</a:t>
          </a:r>
          <a:endParaRPr lang="en-US" dirty="0"/>
        </a:p>
      </dgm:t>
    </dgm:pt>
    <dgm:pt modelId="{45CBC042-7437-4F70-9E71-DF3B9DD0A3A6}" type="parTrans" cxnId="{92D49353-A764-406B-A503-621869B58943}">
      <dgm:prSet/>
      <dgm:spPr/>
      <dgm:t>
        <a:bodyPr/>
        <a:lstStyle/>
        <a:p>
          <a:endParaRPr lang="en-US">
            <a:solidFill>
              <a:schemeClr val="tx1"/>
            </a:solidFill>
          </a:endParaRPr>
        </a:p>
      </dgm:t>
    </dgm:pt>
    <dgm:pt modelId="{C94E1019-1BA3-4114-B245-F9DA26A0376E}" type="sibTrans" cxnId="{92D49353-A764-406B-A503-621869B58943}">
      <dgm:prSet/>
      <dgm:spPr/>
      <dgm:t>
        <a:bodyPr/>
        <a:lstStyle/>
        <a:p>
          <a:endParaRPr lang="en-US">
            <a:solidFill>
              <a:schemeClr val="tx1"/>
            </a:solidFill>
          </a:endParaRPr>
        </a:p>
      </dgm:t>
    </dgm:pt>
    <dgm:pt modelId="{E1494CEB-4649-45AF-93AD-07EAD3A369F5}">
      <dgm:prSet phldrT="[Text]"/>
      <dgm:spPr>
        <a:solidFill>
          <a:schemeClr val="accent1">
            <a:lumMod val="90000"/>
            <a:alpha val="50000"/>
          </a:schemeClr>
        </a:solidFill>
      </dgm:spPr>
      <dgm:t>
        <a:bodyPr/>
        <a:lstStyle/>
        <a:p>
          <a:r>
            <a:rPr lang="en-US" dirty="0"/>
            <a:t>Staff/Exec Council</a:t>
          </a:r>
        </a:p>
      </dgm:t>
    </dgm:pt>
    <dgm:pt modelId="{BEA4B443-3F1B-4526-A16F-5282F9708938}" type="parTrans" cxnId="{7826C4D3-122A-4F6C-8772-4E186B6FE97C}">
      <dgm:prSet/>
      <dgm:spPr/>
      <dgm:t>
        <a:bodyPr/>
        <a:lstStyle/>
        <a:p>
          <a:endParaRPr lang="en-US"/>
        </a:p>
      </dgm:t>
    </dgm:pt>
    <dgm:pt modelId="{52C27810-D587-425D-916E-7E6300F4D039}" type="sibTrans" cxnId="{7826C4D3-122A-4F6C-8772-4E186B6FE97C}">
      <dgm:prSet/>
      <dgm:spPr/>
      <dgm:t>
        <a:bodyPr/>
        <a:lstStyle/>
        <a:p>
          <a:endParaRPr lang="en-US"/>
        </a:p>
      </dgm:t>
    </dgm:pt>
    <dgm:pt modelId="{82889B0D-1FF5-4E9A-B9E6-06EDD17392E6}">
      <dgm:prSet phldrT="[Text]"/>
      <dgm:spPr>
        <a:solidFill>
          <a:schemeClr val="accent1">
            <a:lumMod val="50000"/>
            <a:alpha val="50000"/>
          </a:schemeClr>
        </a:solidFill>
      </dgm:spPr>
      <dgm:t>
        <a:bodyPr/>
        <a:lstStyle/>
        <a:p>
          <a:r>
            <a:rPr lang="en-US" dirty="0"/>
            <a:t>Exec Council</a:t>
          </a:r>
        </a:p>
      </dgm:t>
    </dgm:pt>
    <dgm:pt modelId="{81BB45D2-C8E7-4E8A-94C8-3BA6183CF78F}" type="parTrans" cxnId="{E0412C55-C498-4730-BEFF-C3460B51619F}">
      <dgm:prSet/>
      <dgm:spPr/>
      <dgm:t>
        <a:bodyPr/>
        <a:lstStyle/>
        <a:p>
          <a:endParaRPr lang="en-US"/>
        </a:p>
      </dgm:t>
    </dgm:pt>
    <dgm:pt modelId="{E1EC9291-0902-458E-82BA-D61D65CFA5A8}" type="sibTrans" cxnId="{E0412C55-C498-4730-BEFF-C3460B51619F}">
      <dgm:prSet/>
      <dgm:spPr/>
      <dgm:t>
        <a:bodyPr/>
        <a:lstStyle/>
        <a:p>
          <a:endParaRPr lang="en-US"/>
        </a:p>
      </dgm:t>
    </dgm:pt>
    <dgm:pt modelId="{D5B9D76A-9B41-423F-BC98-53FB40767379}">
      <dgm:prSet phldrT="[Text]"/>
      <dgm:spPr>
        <a:solidFill>
          <a:schemeClr val="accent6">
            <a:lumMod val="40000"/>
            <a:lumOff val="60000"/>
          </a:schemeClr>
        </a:solidFill>
      </dgm:spPr>
      <dgm:t>
        <a:bodyPr/>
        <a:lstStyle/>
        <a:p>
          <a:r>
            <a:rPr lang="en-US" dirty="0"/>
            <a:t>State Committees</a:t>
          </a:r>
        </a:p>
      </dgm:t>
    </dgm:pt>
    <dgm:pt modelId="{A687C689-51D1-4BF8-AD0A-6353109C071B}" type="parTrans" cxnId="{40C8D5C3-8393-43C7-A920-DD23CE7612CF}">
      <dgm:prSet/>
      <dgm:spPr/>
      <dgm:t>
        <a:bodyPr/>
        <a:lstStyle/>
        <a:p>
          <a:endParaRPr lang="en-US"/>
        </a:p>
      </dgm:t>
    </dgm:pt>
    <dgm:pt modelId="{3EA3E921-B3F7-4BFE-922E-44D7DDC62EAA}" type="sibTrans" cxnId="{40C8D5C3-8393-43C7-A920-DD23CE7612CF}">
      <dgm:prSet/>
      <dgm:spPr/>
      <dgm:t>
        <a:bodyPr/>
        <a:lstStyle/>
        <a:p>
          <a:endParaRPr lang="en-US"/>
        </a:p>
      </dgm:t>
    </dgm:pt>
    <dgm:pt modelId="{381A26DD-F2DA-4303-98B3-F480B130782E}">
      <dgm:prSet phldrT="[Text]"/>
      <dgm:spPr>
        <a:solidFill>
          <a:schemeClr val="bg1"/>
        </a:solidFill>
      </dgm:spPr>
      <dgm:t>
        <a:bodyPr/>
        <a:lstStyle/>
        <a:p>
          <a:r>
            <a:rPr lang="en-US" dirty="0"/>
            <a:t>Support Roles</a:t>
          </a:r>
        </a:p>
      </dgm:t>
    </dgm:pt>
    <dgm:pt modelId="{EB2043C2-54DA-4CBA-BEB4-DC8D814EBE89}" type="parTrans" cxnId="{26529909-F472-4E8C-AEC7-0A3D914930AD}">
      <dgm:prSet/>
      <dgm:spPr/>
      <dgm:t>
        <a:bodyPr/>
        <a:lstStyle/>
        <a:p>
          <a:endParaRPr lang="en-US"/>
        </a:p>
      </dgm:t>
    </dgm:pt>
    <dgm:pt modelId="{1FDEADB8-7D31-4637-AC2E-EEC931487CEE}" type="sibTrans" cxnId="{26529909-F472-4E8C-AEC7-0A3D914930AD}">
      <dgm:prSet/>
      <dgm:spPr/>
      <dgm:t>
        <a:bodyPr/>
        <a:lstStyle/>
        <a:p>
          <a:endParaRPr lang="en-US"/>
        </a:p>
      </dgm:t>
    </dgm:pt>
    <dgm:pt modelId="{08213954-815D-4717-A8DB-2B516256133A}" type="pres">
      <dgm:prSet presAssocID="{65EE0208-A01F-407F-873E-C8916E48DD39}" presName="hierChild1" presStyleCnt="0">
        <dgm:presLayoutVars>
          <dgm:orgChart val="1"/>
          <dgm:chPref val="1"/>
          <dgm:dir/>
          <dgm:animOne val="branch"/>
          <dgm:animLvl val="lvl"/>
          <dgm:resizeHandles/>
        </dgm:presLayoutVars>
      </dgm:prSet>
      <dgm:spPr/>
    </dgm:pt>
    <dgm:pt modelId="{1A16181C-B0DB-4C6A-95C1-345C83DB454B}" type="pres">
      <dgm:prSet presAssocID="{9241D90F-6EE7-47BA-A493-5A830BE948D4}" presName="hierRoot1" presStyleCnt="0">
        <dgm:presLayoutVars>
          <dgm:hierBranch val="init"/>
        </dgm:presLayoutVars>
      </dgm:prSet>
      <dgm:spPr/>
    </dgm:pt>
    <dgm:pt modelId="{2B8FEDA8-B591-42C0-ABEB-B421356915AF}" type="pres">
      <dgm:prSet presAssocID="{9241D90F-6EE7-47BA-A493-5A830BE948D4}" presName="rootComposite1" presStyleCnt="0"/>
      <dgm:spPr/>
    </dgm:pt>
    <dgm:pt modelId="{EFD72D14-0F3C-4300-91BF-FCCBB9C9C0E7}" type="pres">
      <dgm:prSet presAssocID="{9241D90F-6EE7-47BA-A493-5A830BE948D4}" presName="rootText1" presStyleLbl="node0" presStyleIdx="0" presStyleCnt="6">
        <dgm:presLayoutVars>
          <dgm:chPref val="3"/>
        </dgm:presLayoutVars>
      </dgm:prSet>
      <dgm:spPr/>
    </dgm:pt>
    <dgm:pt modelId="{C58D86EF-578F-4211-8C90-EE50507FAB15}" type="pres">
      <dgm:prSet presAssocID="{9241D90F-6EE7-47BA-A493-5A830BE948D4}" presName="rootConnector1" presStyleLbl="node1" presStyleIdx="0" presStyleCnt="0"/>
      <dgm:spPr/>
    </dgm:pt>
    <dgm:pt modelId="{0909F0CD-4ADA-4B32-8962-DFF22A5008CD}" type="pres">
      <dgm:prSet presAssocID="{9241D90F-6EE7-47BA-A493-5A830BE948D4}" presName="hierChild2" presStyleCnt="0"/>
      <dgm:spPr/>
    </dgm:pt>
    <dgm:pt modelId="{304C1EA3-5622-49D5-ABA7-4B5A841E3573}" type="pres">
      <dgm:prSet presAssocID="{D31C31C3-7996-4D8E-9FF7-D3803AC5B11F}" presName="Name37" presStyleLbl="parChTrans1D2" presStyleIdx="0" presStyleCnt="13"/>
      <dgm:spPr/>
    </dgm:pt>
    <dgm:pt modelId="{AAD8376D-0F4B-4A06-9DB7-5DC2B23FCDBD}" type="pres">
      <dgm:prSet presAssocID="{E45556F6-881B-4EA9-A6D7-7A9AEA7FDD6B}" presName="hierRoot2" presStyleCnt="0">
        <dgm:presLayoutVars>
          <dgm:hierBranch val="init"/>
        </dgm:presLayoutVars>
      </dgm:prSet>
      <dgm:spPr/>
    </dgm:pt>
    <dgm:pt modelId="{61EC7C24-3F7C-4B7C-B3F9-8A7F30DB97BF}" type="pres">
      <dgm:prSet presAssocID="{E45556F6-881B-4EA9-A6D7-7A9AEA7FDD6B}" presName="rootComposite" presStyleCnt="0"/>
      <dgm:spPr/>
    </dgm:pt>
    <dgm:pt modelId="{EA27D5DF-3B41-4000-B7DB-C002E5870583}" type="pres">
      <dgm:prSet presAssocID="{E45556F6-881B-4EA9-A6D7-7A9AEA7FDD6B}" presName="rootText" presStyleLbl="node2" presStyleIdx="0" presStyleCnt="12">
        <dgm:presLayoutVars>
          <dgm:chPref val="3"/>
        </dgm:presLayoutVars>
      </dgm:prSet>
      <dgm:spPr>
        <a:xfrm>
          <a:off x="4752" y="1296857"/>
          <a:ext cx="747582" cy="373791"/>
        </a:xfrm>
        <a:prstGeom prst="rect">
          <a:avLst/>
        </a:prstGeom>
      </dgm:spPr>
    </dgm:pt>
    <dgm:pt modelId="{56EC35E0-AD6D-4020-A700-601A8F742513}" type="pres">
      <dgm:prSet presAssocID="{E45556F6-881B-4EA9-A6D7-7A9AEA7FDD6B}" presName="rootConnector" presStyleLbl="node2" presStyleIdx="0" presStyleCnt="12"/>
      <dgm:spPr/>
    </dgm:pt>
    <dgm:pt modelId="{BA6F83C9-7019-4DC9-AF9F-D3F3C1879523}" type="pres">
      <dgm:prSet presAssocID="{E45556F6-881B-4EA9-A6D7-7A9AEA7FDD6B}" presName="hierChild4" presStyleCnt="0"/>
      <dgm:spPr/>
    </dgm:pt>
    <dgm:pt modelId="{0CF1674F-46FA-441F-BD64-59730AC8B408}" type="pres">
      <dgm:prSet presAssocID="{71E032C4-AD60-4433-BD9F-5DBE4D87BE2E}" presName="Name37" presStyleLbl="parChTrans1D3" presStyleIdx="0" presStyleCnt="16"/>
      <dgm:spPr/>
    </dgm:pt>
    <dgm:pt modelId="{593F7D4B-5FE7-4EAC-B4CF-3880EA0D6F95}" type="pres">
      <dgm:prSet presAssocID="{2756C1B6-3074-4883-957A-FA1D4225D400}" presName="hierRoot2" presStyleCnt="0">
        <dgm:presLayoutVars>
          <dgm:hierBranch val="init"/>
        </dgm:presLayoutVars>
      </dgm:prSet>
      <dgm:spPr/>
    </dgm:pt>
    <dgm:pt modelId="{F550C867-21F5-4623-80EE-B7AE8CFA6AEE}" type="pres">
      <dgm:prSet presAssocID="{2756C1B6-3074-4883-957A-FA1D4225D400}" presName="rootComposite" presStyleCnt="0"/>
      <dgm:spPr/>
    </dgm:pt>
    <dgm:pt modelId="{F687F85E-9836-4E4A-BF13-0D1F73E5304C}" type="pres">
      <dgm:prSet presAssocID="{2756C1B6-3074-4883-957A-FA1D4225D400}" presName="rootText" presStyleLbl="node3" presStyleIdx="0" presStyleCnt="16">
        <dgm:presLayoutVars>
          <dgm:chPref val="3"/>
        </dgm:presLayoutVars>
      </dgm:prSet>
      <dgm:spPr/>
    </dgm:pt>
    <dgm:pt modelId="{DB5A32EE-29A9-407A-9FB1-6D28834FEBFD}" type="pres">
      <dgm:prSet presAssocID="{2756C1B6-3074-4883-957A-FA1D4225D400}" presName="rootConnector" presStyleLbl="node3" presStyleIdx="0" presStyleCnt="16"/>
      <dgm:spPr/>
    </dgm:pt>
    <dgm:pt modelId="{A2435EA8-E02A-46D2-AFE8-B18A63ABAE7E}" type="pres">
      <dgm:prSet presAssocID="{2756C1B6-3074-4883-957A-FA1D4225D400}" presName="hierChild4" presStyleCnt="0"/>
      <dgm:spPr/>
    </dgm:pt>
    <dgm:pt modelId="{2C456B26-0877-428D-A982-787E35117936}" type="pres">
      <dgm:prSet presAssocID="{2756C1B6-3074-4883-957A-FA1D4225D400}" presName="hierChild5" presStyleCnt="0"/>
      <dgm:spPr/>
    </dgm:pt>
    <dgm:pt modelId="{FFEF639D-8A0F-493E-A08A-23D74161431E}" type="pres">
      <dgm:prSet presAssocID="{C4FFFF30-B8D4-4D7B-B583-A9A8BF6A3B7B}" presName="Name37" presStyleLbl="parChTrans1D3" presStyleIdx="1" presStyleCnt="16"/>
      <dgm:spPr/>
    </dgm:pt>
    <dgm:pt modelId="{C89CBCE5-BA15-4EA2-AEB2-2F70FC764C2E}" type="pres">
      <dgm:prSet presAssocID="{FA771477-317A-43AD-80FC-B4C6FA917327}" presName="hierRoot2" presStyleCnt="0">
        <dgm:presLayoutVars>
          <dgm:hierBranch val="init"/>
        </dgm:presLayoutVars>
      </dgm:prSet>
      <dgm:spPr/>
    </dgm:pt>
    <dgm:pt modelId="{8C4A7990-7A58-4D8D-B601-89372E6E3015}" type="pres">
      <dgm:prSet presAssocID="{FA771477-317A-43AD-80FC-B4C6FA917327}" presName="rootComposite" presStyleCnt="0"/>
      <dgm:spPr/>
    </dgm:pt>
    <dgm:pt modelId="{481FBC9C-18F1-4480-B4CA-168E668A9DAE}" type="pres">
      <dgm:prSet presAssocID="{FA771477-317A-43AD-80FC-B4C6FA917327}" presName="rootText" presStyleLbl="node3" presStyleIdx="1" presStyleCnt="16">
        <dgm:presLayoutVars>
          <dgm:chPref val="3"/>
        </dgm:presLayoutVars>
      </dgm:prSet>
      <dgm:spPr/>
    </dgm:pt>
    <dgm:pt modelId="{8036A1F7-82FA-49AA-A231-A914F3FD35FA}" type="pres">
      <dgm:prSet presAssocID="{FA771477-317A-43AD-80FC-B4C6FA917327}" presName="rootConnector" presStyleLbl="node3" presStyleIdx="1" presStyleCnt="16"/>
      <dgm:spPr/>
    </dgm:pt>
    <dgm:pt modelId="{4CDCA3A1-CF1A-400A-9842-E1FB86717FD1}" type="pres">
      <dgm:prSet presAssocID="{FA771477-317A-43AD-80FC-B4C6FA917327}" presName="hierChild4" presStyleCnt="0"/>
      <dgm:spPr/>
    </dgm:pt>
    <dgm:pt modelId="{79C7F3A8-811F-4C4A-AAC5-846C8BEDD93A}" type="pres">
      <dgm:prSet presAssocID="{FA771477-317A-43AD-80FC-B4C6FA917327}" presName="hierChild5" presStyleCnt="0"/>
      <dgm:spPr/>
    </dgm:pt>
    <dgm:pt modelId="{2C0A5075-5DFC-43F9-8F03-DD594D86BCC1}" type="pres">
      <dgm:prSet presAssocID="{E45556F6-881B-4EA9-A6D7-7A9AEA7FDD6B}" presName="hierChild5" presStyleCnt="0"/>
      <dgm:spPr/>
    </dgm:pt>
    <dgm:pt modelId="{CF8A8D97-596F-414E-ABF3-9F4A32315685}" type="pres">
      <dgm:prSet presAssocID="{F0E04629-D3AE-4AFF-81C9-5B03DE8344A2}" presName="Name37" presStyleLbl="parChTrans1D2" presStyleIdx="1" presStyleCnt="13"/>
      <dgm:spPr/>
    </dgm:pt>
    <dgm:pt modelId="{B792E3A6-3678-4111-9D23-95FA2C9530DE}" type="pres">
      <dgm:prSet presAssocID="{8FA41E27-3CB9-436E-B00B-0BDC080ADF71}" presName="hierRoot2" presStyleCnt="0">
        <dgm:presLayoutVars>
          <dgm:hierBranch val="init"/>
        </dgm:presLayoutVars>
      </dgm:prSet>
      <dgm:spPr/>
    </dgm:pt>
    <dgm:pt modelId="{D8C1CC8D-5AAC-46B4-B660-F638C0EA5306}" type="pres">
      <dgm:prSet presAssocID="{8FA41E27-3CB9-436E-B00B-0BDC080ADF71}" presName="rootComposite" presStyleCnt="0"/>
      <dgm:spPr/>
    </dgm:pt>
    <dgm:pt modelId="{D98E6450-E3FB-4549-84B8-222A60B1213D}" type="pres">
      <dgm:prSet presAssocID="{8FA41E27-3CB9-436E-B00B-0BDC080ADF71}" presName="rootText" presStyleLbl="node2" presStyleIdx="1" presStyleCnt="12">
        <dgm:presLayoutVars>
          <dgm:chPref val="3"/>
        </dgm:presLayoutVars>
      </dgm:prSet>
      <dgm:spPr>
        <a:xfrm>
          <a:off x="909327" y="1296857"/>
          <a:ext cx="747582" cy="373791"/>
        </a:xfrm>
        <a:prstGeom prst="rect">
          <a:avLst/>
        </a:prstGeom>
      </dgm:spPr>
    </dgm:pt>
    <dgm:pt modelId="{4B50C575-B77C-4971-969A-894838B7BD74}" type="pres">
      <dgm:prSet presAssocID="{8FA41E27-3CB9-436E-B00B-0BDC080ADF71}" presName="rootConnector" presStyleLbl="node2" presStyleIdx="1" presStyleCnt="12"/>
      <dgm:spPr/>
    </dgm:pt>
    <dgm:pt modelId="{43CEBC69-A0B1-4799-83F8-C17D28E79DD7}" type="pres">
      <dgm:prSet presAssocID="{8FA41E27-3CB9-436E-B00B-0BDC080ADF71}" presName="hierChild4" presStyleCnt="0"/>
      <dgm:spPr/>
    </dgm:pt>
    <dgm:pt modelId="{DCC1405E-78E9-4F0D-9FD0-073ED4B45FF9}" type="pres">
      <dgm:prSet presAssocID="{8FA41E27-3CB9-436E-B00B-0BDC080ADF71}" presName="hierChild5" presStyleCnt="0"/>
      <dgm:spPr/>
    </dgm:pt>
    <dgm:pt modelId="{ECFBEC99-2101-4FC4-A076-EFA99CBE16A3}" type="pres">
      <dgm:prSet presAssocID="{8BF7A3A0-4417-455E-AE06-0D2B33AFC6E0}" presName="Name37" presStyleLbl="parChTrans1D2" presStyleIdx="2" presStyleCnt="13"/>
      <dgm:spPr/>
    </dgm:pt>
    <dgm:pt modelId="{87413A5C-70D6-4240-84BA-21C9FA69AAB7}" type="pres">
      <dgm:prSet presAssocID="{A9F81485-E926-4D58-B565-C5DC662AF289}" presName="hierRoot2" presStyleCnt="0">
        <dgm:presLayoutVars>
          <dgm:hierBranch val="init"/>
        </dgm:presLayoutVars>
      </dgm:prSet>
      <dgm:spPr/>
    </dgm:pt>
    <dgm:pt modelId="{12FDC694-793C-48DD-8DE8-BC288EEC3AA6}" type="pres">
      <dgm:prSet presAssocID="{A9F81485-E926-4D58-B565-C5DC662AF289}" presName="rootComposite" presStyleCnt="0"/>
      <dgm:spPr/>
    </dgm:pt>
    <dgm:pt modelId="{30531551-4AAC-422B-95D0-610EB32930DF}" type="pres">
      <dgm:prSet presAssocID="{A9F81485-E926-4D58-B565-C5DC662AF289}" presName="rootText" presStyleLbl="node2" presStyleIdx="2" presStyleCnt="12">
        <dgm:presLayoutVars>
          <dgm:chPref val="3"/>
        </dgm:presLayoutVars>
      </dgm:prSet>
      <dgm:spPr/>
    </dgm:pt>
    <dgm:pt modelId="{A731F2CB-9760-4946-9AE2-6021851ABFD5}" type="pres">
      <dgm:prSet presAssocID="{A9F81485-E926-4D58-B565-C5DC662AF289}" presName="rootConnector" presStyleLbl="node2" presStyleIdx="2" presStyleCnt="12"/>
      <dgm:spPr/>
    </dgm:pt>
    <dgm:pt modelId="{0F8526F1-A934-46A4-880D-C4D90F2140E2}" type="pres">
      <dgm:prSet presAssocID="{A9F81485-E926-4D58-B565-C5DC662AF289}" presName="hierChild4" presStyleCnt="0"/>
      <dgm:spPr/>
    </dgm:pt>
    <dgm:pt modelId="{10AF1B16-C863-4C74-BBD7-E2F9BCF6DB9D}" type="pres">
      <dgm:prSet presAssocID="{9883C1DC-7597-4977-9C60-E0D6B8F3FCE2}" presName="Name37" presStyleLbl="parChTrans1D3" presStyleIdx="2" presStyleCnt="16"/>
      <dgm:spPr/>
    </dgm:pt>
    <dgm:pt modelId="{CBC52608-3876-405B-8A9B-C8B76543BABF}" type="pres">
      <dgm:prSet presAssocID="{D15F82DE-D2EA-420A-BFF2-08186B22EA18}" presName="hierRoot2" presStyleCnt="0">
        <dgm:presLayoutVars>
          <dgm:hierBranch val="init"/>
        </dgm:presLayoutVars>
      </dgm:prSet>
      <dgm:spPr/>
    </dgm:pt>
    <dgm:pt modelId="{0B1D5924-6F34-459F-888A-D0B6F02BFB01}" type="pres">
      <dgm:prSet presAssocID="{D15F82DE-D2EA-420A-BFF2-08186B22EA18}" presName="rootComposite" presStyleCnt="0"/>
      <dgm:spPr/>
    </dgm:pt>
    <dgm:pt modelId="{479348A6-C853-497F-AF44-801ECFFA22D1}" type="pres">
      <dgm:prSet presAssocID="{D15F82DE-D2EA-420A-BFF2-08186B22EA18}" presName="rootText" presStyleLbl="node3" presStyleIdx="2" presStyleCnt="16">
        <dgm:presLayoutVars>
          <dgm:chPref val="3"/>
        </dgm:presLayoutVars>
      </dgm:prSet>
      <dgm:spPr/>
    </dgm:pt>
    <dgm:pt modelId="{0E64E006-310F-4FB8-8891-8FAC1B31A528}" type="pres">
      <dgm:prSet presAssocID="{D15F82DE-D2EA-420A-BFF2-08186B22EA18}" presName="rootConnector" presStyleLbl="node3" presStyleIdx="2" presStyleCnt="16"/>
      <dgm:spPr/>
    </dgm:pt>
    <dgm:pt modelId="{1EE5EE6D-B1B2-40AA-8E7E-111B487AB1E4}" type="pres">
      <dgm:prSet presAssocID="{D15F82DE-D2EA-420A-BFF2-08186B22EA18}" presName="hierChild4" presStyleCnt="0"/>
      <dgm:spPr/>
    </dgm:pt>
    <dgm:pt modelId="{E53DBB71-A82C-40E9-9897-AA42727A960F}" type="pres">
      <dgm:prSet presAssocID="{D15F82DE-D2EA-420A-BFF2-08186B22EA18}" presName="hierChild5" presStyleCnt="0"/>
      <dgm:spPr/>
    </dgm:pt>
    <dgm:pt modelId="{571F5A99-1DA4-4BC0-88BB-214B678FCD5B}" type="pres">
      <dgm:prSet presAssocID="{A9F81485-E926-4D58-B565-C5DC662AF289}" presName="hierChild5" presStyleCnt="0"/>
      <dgm:spPr/>
    </dgm:pt>
    <dgm:pt modelId="{9A696895-49E0-42D9-ADF0-DBE401A6A7F9}" type="pres">
      <dgm:prSet presAssocID="{F0E92125-3E95-4DF8-ADB0-2DDFF888F57C}" presName="Name37" presStyleLbl="parChTrans1D2" presStyleIdx="3" presStyleCnt="13"/>
      <dgm:spPr/>
    </dgm:pt>
    <dgm:pt modelId="{46135160-A4B2-47CB-8C98-D654D285E92D}" type="pres">
      <dgm:prSet presAssocID="{11139A7E-23D1-4D73-8705-4E4CD32FF830}" presName="hierRoot2" presStyleCnt="0">
        <dgm:presLayoutVars>
          <dgm:hierBranch val="init"/>
        </dgm:presLayoutVars>
      </dgm:prSet>
      <dgm:spPr/>
    </dgm:pt>
    <dgm:pt modelId="{BCAB41B4-586C-44E4-8090-F44C8FA93F66}" type="pres">
      <dgm:prSet presAssocID="{11139A7E-23D1-4D73-8705-4E4CD32FF830}" presName="rootComposite" presStyleCnt="0"/>
      <dgm:spPr/>
    </dgm:pt>
    <dgm:pt modelId="{41592668-E8B8-4FE4-8CB7-20D56A64EE79}" type="pres">
      <dgm:prSet presAssocID="{11139A7E-23D1-4D73-8705-4E4CD32FF830}" presName="rootText" presStyleLbl="node2" presStyleIdx="3" presStyleCnt="12">
        <dgm:presLayoutVars>
          <dgm:chPref val="3"/>
        </dgm:presLayoutVars>
      </dgm:prSet>
      <dgm:spPr/>
    </dgm:pt>
    <dgm:pt modelId="{C81B915C-A9AD-4562-828A-5DBB7D5C4B5D}" type="pres">
      <dgm:prSet presAssocID="{11139A7E-23D1-4D73-8705-4E4CD32FF830}" presName="rootConnector" presStyleLbl="node2" presStyleIdx="3" presStyleCnt="12"/>
      <dgm:spPr/>
    </dgm:pt>
    <dgm:pt modelId="{8F1DAD24-B273-4BEA-805B-A7EDB2C07A5C}" type="pres">
      <dgm:prSet presAssocID="{11139A7E-23D1-4D73-8705-4E4CD32FF830}" presName="hierChild4" presStyleCnt="0"/>
      <dgm:spPr/>
    </dgm:pt>
    <dgm:pt modelId="{FE8AA279-AEE7-4438-B811-5A7CDA380E07}" type="pres">
      <dgm:prSet presAssocID="{11139A7E-23D1-4D73-8705-4E4CD32FF830}" presName="hierChild5" presStyleCnt="0"/>
      <dgm:spPr/>
    </dgm:pt>
    <dgm:pt modelId="{786EED25-E4D8-49F1-977D-482F190B7950}" type="pres">
      <dgm:prSet presAssocID="{6ECAD8A2-E8C0-485C-A27B-8367657A0AC4}" presName="Name37" presStyleLbl="parChTrans1D2" presStyleIdx="4" presStyleCnt="13"/>
      <dgm:spPr/>
    </dgm:pt>
    <dgm:pt modelId="{484C428C-342F-4F7B-883F-FA2CC8A00667}" type="pres">
      <dgm:prSet presAssocID="{E1018759-E669-4BA1-8807-E813238E7E4D}" presName="hierRoot2" presStyleCnt="0">
        <dgm:presLayoutVars>
          <dgm:hierBranch val="init"/>
        </dgm:presLayoutVars>
      </dgm:prSet>
      <dgm:spPr/>
    </dgm:pt>
    <dgm:pt modelId="{BCC4B810-05EC-4AD7-8D99-1F9B12A8F41F}" type="pres">
      <dgm:prSet presAssocID="{E1018759-E669-4BA1-8807-E813238E7E4D}" presName="rootComposite" presStyleCnt="0"/>
      <dgm:spPr/>
    </dgm:pt>
    <dgm:pt modelId="{DF3B8932-BA15-42D0-8188-394D86CBBC5F}" type="pres">
      <dgm:prSet presAssocID="{E1018759-E669-4BA1-8807-E813238E7E4D}" presName="rootText" presStyleLbl="node2" presStyleIdx="4" presStyleCnt="12">
        <dgm:presLayoutVars>
          <dgm:chPref val="3"/>
        </dgm:presLayoutVars>
      </dgm:prSet>
      <dgm:spPr/>
    </dgm:pt>
    <dgm:pt modelId="{93B55B40-E8D7-46F4-80F0-7E9C27ACEA8C}" type="pres">
      <dgm:prSet presAssocID="{E1018759-E669-4BA1-8807-E813238E7E4D}" presName="rootConnector" presStyleLbl="node2" presStyleIdx="4" presStyleCnt="12"/>
      <dgm:spPr/>
    </dgm:pt>
    <dgm:pt modelId="{609A260E-4022-4E18-8D74-FC86E0E6079F}" type="pres">
      <dgm:prSet presAssocID="{E1018759-E669-4BA1-8807-E813238E7E4D}" presName="hierChild4" presStyleCnt="0"/>
      <dgm:spPr/>
    </dgm:pt>
    <dgm:pt modelId="{3585706D-1D09-4D81-863D-1379E5F71093}" type="pres">
      <dgm:prSet presAssocID="{7C8EF3A5-2DAF-4BD3-A85F-EBA594641672}" presName="Name37" presStyleLbl="parChTrans1D3" presStyleIdx="3" presStyleCnt="16"/>
      <dgm:spPr/>
    </dgm:pt>
    <dgm:pt modelId="{603CE0C1-C583-4998-B228-114866BC8E08}" type="pres">
      <dgm:prSet presAssocID="{22D9187A-AB42-4A40-9C1C-2315EF1F6BA4}" presName="hierRoot2" presStyleCnt="0">
        <dgm:presLayoutVars>
          <dgm:hierBranch val="init"/>
        </dgm:presLayoutVars>
      </dgm:prSet>
      <dgm:spPr/>
    </dgm:pt>
    <dgm:pt modelId="{40891810-59A7-4DB0-90D0-758D26C97C7E}" type="pres">
      <dgm:prSet presAssocID="{22D9187A-AB42-4A40-9C1C-2315EF1F6BA4}" presName="rootComposite" presStyleCnt="0"/>
      <dgm:spPr/>
    </dgm:pt>
    <dgm:pt modelId="{13CF1194-355C-42AA-8A12-A63205DF95A6}" type="pres">
      <dgm:prSet presAssocID="{22D9187A-AB42-4A40-9C1C-2315EF1F6BA4}" presName="rootText" presStyleLbl="node3" presStyleIdx="3" presStyleCnt="16">
        <dgm:presLayoutVars>
          <dgm:chPref val="3"/>
        </dgm:presLayoutVars>
      </dgm:prSet>
      <dgm:spPr/>
    </dgm:pt>
    <dgm:pt modelId="{E3AE5DEF-4C5F-4906-B67D-5C1DCDB52CB9}" type="pres">
      <dgm:prSet presAssocID="{22D9187A-AB42-4A40-9C1C-2315EF1F6BA4}" presName="rootConnector" presStyleLbl="node3" presStyleIdx="3" presStyleCnt="16"/>
      <dgm:spPr/>
    </dgm:pt>
    <dgm:pt modelId="{CDE23E2D-8CEF-4863-8216-797BB18AD137}" type="pres">
      <dgm:prSet presAssocID="{22D9187A-AB42-4A40-9C1C-2315EF1F6BA4}" presName="hierChild4" presStyleCnt="0"/>
      <dgm:spPr/>
    </dgm:pt>
    <dgm:pt modelId="{571DDF4F-D0F8-45DB-A739-98B233186BF0}" type="pres">
      <dgm:prSet presAssocID="{22D9187A-AB42-4A40-9C1C-2315EF1F6BA4}" presName="hierChild5" presStyleCnt="0"/>
      <dgm:spPr/>
    </dgm:pt>
    <dgm:pt modelId="{A1EE8C75-BC0B-4589-A968-D9B4591DD59A}" type="pres">
      <dgm:prSet presAssocID="{A337BEDC-9807-4958-B96A-C8A8972D5ED6}" presName="Name37" presStyleLbl="parChTrans1D3" presStyleIdx="4" presStyleCnt="16"/>
      <dgm:spPr/>
    </dgm:pt>
    <dgm:pt modelId="{E1832AB5-47B5-4E56-BD0A-7047683F5A31}" type="pres">
      <dgm:prSet presAssocID="{DC9DACD9-DC81-4691-A725-E465A15CC670}" presName="hierRoot2" presStyleCnt="0">
        <dgm:presLayoutVars>
          <dgm:hierBranch val="init"/>
        </dgm:presLayoutVars>
      </dgm:prSet>
      <dgm:spPr/>
    </dgm:pt>
    <dgm:pt modelId="{F08E7A9D-C43C-40EE-8B24-05461668CE28}" type="pres">
      <dgm:prSet presAssocID="{DC9DACD9-DC81-4691-A725-E465A15CC670}" presName="rootComposite" presStyleCnt="0"/>
      <dgm:spPr/>
    </dgm:pt>
    <dgm:pt modelId="{7B289B8E-62E5-4AD1-8EB0-888232C5E883}" type="pres">
      <dgm:prSet presAssocID="{DC9DACD9-DC81-4691-A725-E465A15CC670}" presName="rootText" presStyleLbl="node3" presStyleIdx="4" presStyleCnt="16">
        <dgm:presLayoutVars>
          <dgm:chPref val="3"/>
        </dgm:presLayoutVars>
      </dgm:prSet>
      <dgm:spPr/>
    </dgm:pt>
    <dgm:pt modelId="{F6CF156E-B488-4D18-9903-A87E532A9ECE}" type="pres">
      <dgm:prSet presAssocID="{DC9DACD9-DC81-4691-A725-E465A15CC670}" presName="rootConnector" presStyleLbl="node3" presStyleIdx="4" presStyleCnt="16"/>
      <dgm:spPr/>
    </dgm:pt>
    <dgm:pt modelId="{C0928470-8696-4D89-99D3-BB16D077A034}" type="pres">
      <dgm:prSet presAssocID="{DC9DACD9-DC81-4691-A725-E465A15CC670}" presName="hierChild4" presStyleCnt="0"/>
      <dgm:spPr/>
    </dgm:pt>
    <dgm:pt modelId="{F8CE37C2-DE2C-485D-95BB-E477DA897852}" type="pres">
      <dgm:prSet presAssocID="{DC9DACD9-DC81-4691-A725-E465A15CC670}" presName="hierChild5" presStyleCnt="0"/>
      <dgm:spPr/>
    </dgm:pt>
    <dgm:pt modelId="{455E8C66-CE9C-4D8A-A2DF-D54A5106682B}" type="pres">
      <dgm:prSet presAssocID="{AAC20B44-D02E-40D0-B5DC-5907C8EA32EB}" presName="Name37" presStyleLbl="parChTrans1D3" presStyleIdx="5" presStyleCnt="16"/>
      <dgm:spPr/>
    </dgm:pt>
    <dgm:pt modelId="{5192416E-25A8-4595-9F0F-8BDB34E405F8}" type="pres">
      <dgm:prSet presAssocID="{B148E01A-CD3D-4AB5-B92D-CF983CD02AEC}" presName="hierRoot2" presStyleCnt="0">
        <dgm:presLayoutVars>
          <dgm:hierBranch val="init"/>
        </dgm:presLayoutVars>
      </dgm:prSet>
      <dgm:spPr/>
    </dgm:pt>
    <dgm:pt modelId="{134B238A-36B0-4922-BD69-AAEACEE6BD7D}" type="pres">
      <dgm:prSet presAssocID="{B148E01A-CD3D-4AB5-B92D-CF983CD02AEC}" presName="rootComposite" presStyleCnt="0"/>
      <dgm:spPr/>
    </dgm:pt>
    <dgm:pt modelId="{03EC5A1B-86B9-420B-B82A-85D15745870C}" type="pres">
      <dgm:prSet presAssocID="{B148E01A-CD3D-4AB5-B92D-CF983CD02AEC}" presName="rootText" presStyleLbl="node3" presStyleIdx="5" presStyleCnt="16">
        <dgm:presLayoutVars>
          <dgm:chPref val="3"/>
        </dgm:presLayoutVars>
      </dgm:prSet>
      <dgm:spPr/>
    </dgm:pt>
    <dgm:pt modelId="{87779DA8-E6B8-4EB8-96F5-3A86A33D3C2A}" type="pres">
      <dgm:prSet presAssocID="{B148E01A-CD3D-4AB5-B92D-CF983CD02AEC}" presName="rootConnector" presStyleLbl="node3" presStyleIdx="5" presStyleCnt="16"/>
      <dgm:spPr/>
    </dgm:pt>
    <dgm:pt modelId="{65B97BC9-238D-4E71-A132-58759B6AEB7B}" type="pres">
      <dgm:prSet presAssocID="{B148E01A-CD3D-4AB5-B92D-CF983CD02AEC}" presName="hierChild4" presStyleCnt="0"/>
      <dgm:spPr/>
    </dgm:pt>
    <dgm:pt modelId="{99085B60-9ECF-47B7-A17B-C7C2B9CB8A47}" type="pres">
      <dgm:prSet presAssocID="{B148E01A-CD3D-4AB5-B92D-CF983CD02AEC}" presName="hierChild5" presStyleCnt="0"/>
      <dgm:spPr/>
    </dgm:pt>
    <dgm:pt modelId="{A304BE7F-AD13-43CA-8E39-7197B850BDB1}" type="pres">
      <dgm:prSet presAssocID="{5EF14BDD-23EC-43DD-93F2-05665BCFB9E6}" presName="Name37" presStyleLbl="parChTrans1D3" presStyleIdx="6" presStyleCnt="16"/>
      <dgm:spPr/>
    </dgm:pt>
    <dgm:pt modelId="{52BCC384-5F9F-4F84-846E-282913FEFF87}" type="pres">
      <dgm:prSet presAssocID="{6AFE33E2-E680-4FC3-8FEB-E565AEBEBFB1}" presName="hierRoot2" presStyleCnt="0">
        <dgm:presLayoutVars>
          <dgm:hierBranch val="init"/>
        </dgm:presLayoutVars>
      </dgm:prSet>
      <dgm:spPr/>
    </dgm:pt>
    <dgm:pt modelId="{750B1996-A25F-4C1C-8A0B-861778FB26B7}" type="pres">
      <dgm:prSet presAssocID="{6AFE33E2-E680-4FC3-8FEB-E565AEBEBFB1}" presName="rootComposite" presStyleCnt="0"/>
      <dgm:spPr/>
    </dgm:pt>
    <dgm:pt modelId="{76F2E5AB-BFBD-434F-89AD-7700B4A87925}" type="pres">
      <dgm:prSet presAssocID="{6AFE33E2-E680-4FC3-8FEB-E565AEBEBFB1}" presName="rootText" presStyleLbl="node3" presStyleIdx="6" presStyleCnt="16">
        <dgm:presLayoutVars>
          <dgm:chPref val="3"/>
        </dgm:presLayoutVars>
      </dgm:prSet>
      <dgm:spPr/>
    </dgm:pt>
    <dgm:pt modelId="{15CF3778-86BE-41D7-85FE-0AC39EDE7A3D}" type="pres">
      <dgm:prSet presAssocID="{6AFE33E2-E680-4FC3-8FEB-E565AEBEBFB1}" presName="rootConnector" presStyleLbl="node3" presStyleIdx="6" presStyleCnt="16"/>
      <dgm:spPr/>
    </dgm:pt>
    <dgm:pt modelId="{EB7CAA71-70CF-401A-86B7-A7937FF1E431}" type="pres">
      <dgm:prSet presAssocID="{6AFE33E2-E680-4FC3-8FEB-E565AEBEBFB1}" presName="hierChild4" presStyleCnt="0"/>
      <dgm:spPr/>
    </dgm:pt>
    <dgm:pt modelId="{EA9551A7-2779-4BBA-8564-F41F2504D450}" type="pres">
      <dgm:prSet presAssocID="{6AFE33E2-E680-4FC3-8FEB-E565AEBEBFB1}" presName="hierChild5" presStyleCnt="0"/>
      <dgm:spPr/>
    </dgm:pt>
    <dgm:pt modelId="{21543C02-1E11-4054-B50F-1A8222E93977}" type="pres">
      <dgm:prSet presAssocID="{F140D2CD-3E3A-4726-AC1F-FA691B28411C}" presName="Name37" presStyleLbl="parChTrans1D3" presStyleIdx="7" presStyleCnt="16"/>
      <dgm:spPr/>
    </dgm:pt>
    <dgm:pt modelId="{007BD28B-FE6B-4556-AEA4-B1205166E8E9}" type="pres">
      <dgm:prSet presAssocID="{3880764A-E54E-4CDE-9CD3-D3C5702503D5}" presName="hierRoot2" presStyleCnt="0">
        <dgm:presLayoutVars>
          <dgm:hierBranch val="init"/>
        </dgm:presLayoutVars>
      </dgm:prSet>
      <dgm:spPr/>
    </dgm:pt>
    <dgm:pt modelId="{D0F0455F-44DD-4453-964D-76A80F2004F8}" type="pres">
      <dgm:prSet presAssocID="{3880764A-E54E-4CDE-9CD3-D3C5702503D5}" presName="rootComposite" presStyleCnt="0"/>
      <dgm:spPr/>
    </dgm:pt>
    <dgm:pt modelId="{82A18F38-24D5-4669-A0FA-0BCE649C5C7B}" type="pres">
      <dgm:prSet presAssocID="{3880764A-E54E-4CDE-9CD3-D3C5702503D5}" presName="rootText" presStyleLbl="node3" presStyleIdx="7" presStyleCnt="16">
        <dgm:presLayoutVars>
          <dgm:chPref val="3"/>
        </dgm:presLayoutVars>
      </dgm:prSet>
      <dgm:spPr/>
    </dgm:pt>
    <dgm:pt modelId="{D58B1D89-0A92-4B77-9283-165E872B0163}" type="pres">
      <dgm:prSet presAssocID="{3880764A-E54E-4CDE-9CD3-D3C5702503D5}" presName="rootConnector" presStyleLbl="node3" presStyleIdx="7" presStyleCnt="16"/>
      <dgm:spPr/>
    </dgm:pt>
    <dgm:pt modelId="{81BFB09B-A82A-4CF8-AE1E-C7F605B7D683}" type="pres">
      <dgm:prSet presAssocID="{3880764A-E54E-4CDE-9CD3-D3C5702503D5}" presName="hierChild4" presStyleCnt="0"/>
      <dgm:spPr/>
    </dgm:pt>
    <dgm:pt modelId="{745E504B-C5CA-4941-A1D0-AD1FD1FA0F42}" type="pres">
      <dgm:prSet presAssocID="{3880764A-E54E-4CDE-9CD3-D3C5702503D5}" presName="hierChild5" presStyleCnt="0"/>
      <dgm:spPr/>
    </dgm:pt>
    <dgm:pt modelId="{5EA85F58-6E53-4A00-A784-F6A4BC8C70D5}" type="pres">
      <dgm:prSet presAssocID="{E1018759-E669-4BA1-8807-E813238E7E4D}" presName="hierChild5" presStyleCnt="0"/>
      <dgm:spPr/>
    </dgm:pt>
    <dgm:pt modelId="{7A00BB35-2981-4912-BAE7-F7381936DC45}" type="pres">
      <dgm:prSet presAssocID="{0C028A30-B403-4A55-B999-D97768736252}" presName="Name37" presStyleLbl="parChTrans1D2" presStyleIdx="5" presStyleCnt="13"/>
      <dgm:spPr/>
    </dgm:pt>
    <dgm:pt modelId="{CAA0B82D-D445-41B2-900D-2973EFF64568}" type="pres">
      <dgm:prSet presAssocID="{636598CE-D095-4CBC-9C26-46F485914798}" presName="hierRoot2" presStyleCnt="0">
        <dgm:presLayoutVars>
          <dgm:hierBranch val="init"/>
        </dgm:presLayoutVars>
      </dgm:prSet>
      <dgm:spPr/>
    </dgm:pt>
    <dgm:pt modelId="{7BB7BD3D-2E17-476F-BCC5-CF9E3E387B49}" type="pres">
      <dgm:prSet presAssocID="{636598CE-D095-4CBC-9C26-46F485914798}" presName="rootComposite" presStyleCnt="0"/>
      <dgm:spPr/>
    </dgm:pt>
    <dgm:pt modelId="{4E1CEA41-DA7B-4DF5-ACF1-10D2A3EA44B3}" type="pres">
      <dgm:prSet presAssocID="{636598CE-D095-4CBC-9C26-46F485914798}" presName="rootText" presStyleLbl="node2" presStyleIdx="5" presStyleCnt="12">
        <dgm:presLayoutVars>
          <dgm:chPref val="3"/>
        </dgm:presLayoutVars>
      </dgm:prSet>
      <dgm:spPr/>
    </dgm:pt>
    <dgm:pt modelId="{8B2356C0-14E0-4979-836B-F016E9844A18}" type="pres">
      <dgm:prSet presAssocID="{636598CE-D095-4CBC-9C26-46F485914798}" presName="rootConnector" presStyleLbl="node2" presStyleIdx="5" presStyleCnt="12"/>
      <dgm:spPr/>
    </dgm:pt>
    <dgm:pt modelId="{42E3B762-442B-43F8-9869-15B4AFA4B3EF}" type="pres">
      <dgm:prSet presAssocID="{636598CE-D095-4CBC-9C26-46F485914798}" presName="hierChild4" presStyleCnt="0"/>
      <dgm:spPr/>
    </dgm:pt>
    <dgm:pt modelId="{8B5AD2BC-5596-4C05-A994-79500D760CB9}" type="pres">
      <dgm:prSet presAssocID="{7C6056AE-A000-42FC-B6CD-6A8D2E44437D}" presName="Name37" presStyleLbl="parChTrans1D3" presStyleIdx="8" presStyleCnt="16"/>
      <dgm:spPr/>
    </dgm:pt>
    <dgm:pt modelId="{9526FCBE-3711-465C-9CF5-2A7D86F9EC0F}" type="pres">
      <dgm:prSet presAssocID="{77E2FF60-105C-40B1-AB8D-65327F93F2EF}" presName="hierRoot2" presStyleCnt="0">
        <dgm:presLayoutVars>
          <dgm:hierBranch val="init"/>
        </dgm:presLayoutVars>
      </dgm:prSet>
      <dgm:spPr/>
    </dgm:pt>
    <dgm:pt modelId="{3BEAFDFE-AB75-4581-B693-A50D3428E86C}" type="pres">
      <dgm:prSet presAssocID="{77E2FF60-105C-40B1-AB8D-65327F93F2EF}" presName="rootComposite" presStyleCnt="0"/>
      <dgm:spPr/>
    </dgm:pt>
    <dgm:pt modelId="{2EA02FA4-A846-47A2-ADF6-F5D831862C20}" type="pres">
      <dgm:prSet presAssocID="{77E2FF60-105C-40B1-AB8D-65327F93F2EF}" presName="rootText" presStyleLbl="node3" presStyleIdx="8" presStyleCnt="16">
        <dgm:presLayoutVars>
          <dgm:chPref val="3"/>
        </dgm:presLayoutVars>
      </dgm:prSet>
      <dgm:spPr/>
    </dgm:pt>
    <dgm:pt modelId="{5405982E-5AC6-433B-AB61-9150754A050C}" type="pres">
      <dgm:prSet presAssocID="{77E2FF60-105C-40B1-AB8D-65327F93F2EF}" presName="rootConnector" presStyleLbl="node3" presStyleIdx="8" presStyleCnt="16"/>
      <dgm:spPr/>
    </dgm:pt>
    <dgm:pt modelId="{FFD6D0FA-C28E-4765-8C31-D5F1849143BA}" type="pres">
      <dgm:prSet presAssocID="{77E2FF60-105C-40B1-AB8D-65327F93F2EF}" presName="hierChild4" presStyleCnt="0"/>
      <dgm:spPr/>
    </dgm:pt>
    <dgm:pt modelId="{601FEC85-25B2-4CAE-9F4A-EBF558B30D24}" type="pres">
      <dgm:prSet presAssocID="{77E2FF60-105C-40B1-AB8D-65327F93F2EF}" presName="hierChild5" presStyleCnt="0"/>
      <dgm:spPr/>
    </dgm:pt>
    <dgm:pt modelId="{108B2202-5196-4E50-A2D0-508183E4051E}" type="pres">
      <dgm:prSet presAssocID="{FE9D84D4-CB9A-42E5-8BCF-254A923FD93B}" presName="Name37" presStyleLbl="parChTrans1D3" presStyleIdx="9" presStyleCnt="16"/>
      <dgm:spPr/>
    </dgm:pt>
    <dgm:pt modelId="{6FCA9AB6-1287-421B-8856-0585C35CA33E}" type="pres">
      <dgm:prSet presAssocID="{53F48144-71AF-4D77-9FE8-69149CD6B201}" presName="hierRoot2" presStyleCnt="0">
        <dgm:presLayoutVars>
          <dgm:hierBranch val="init"/>
        </dgm:presLayoutVars>
      </dgm:prSet>
      <dgm:spPr/>
    </dgm:pt>
    <dgm:pt modelId="{B5F9EC17-76D6-4469-8941-F295B32CA411}" type="pres">
      <dgm:prSet presAssocID="{53F48144-71AF-4D77-9FE8-69149CD6B201}" presName="rootComposite" presStyleCnt="0"/>
      <dgm:spPr/>
    </dgm:pt>
    <dgm:pt modelId="{17B3DB37-50D0-42D2-B939-63AE711300C2}" type="pres">
      <dgm:prSet presAssocID="{53F48144-71AF-4D77-9FE8-69149CD6B201}" presName="rootText" presStyleLbl="node3" presStyleIdx="9" presStyleCnt="16">
        <dgm:presLayoutVars>
          <dgm:chPref val="3"/>
        </dgm:presLayoutVars>
      </dgm:prSet>
      <dgm:spPr/>
    </dgm:pt>
    <dgm:pt modelId="{06CE048E-6FFC-4076-A855-B51E7F66EAB3}" type="pres">
      <dgm:prSet presAssocID="{53F48144-71AF-4D77-9FE8-69149CD6B201}" presName="rootConnector" presStyleLbl="node3" presStyleIdx="9" presStyleCnt="16"/>
      <dgm:spPr/>
    </dgm:pt>
    <dgm:pt modelId="{1C878D18-20A1-46CC-A206-A60E7A9F4C32}" type="pres">
      <dgm:prSet presAssocID="{53F48144-71AF-4D77-9FE8-69149CD6B201}" presName="hierChild4" presStyleCnt="0"/>
      <dgm:spPr/>
    </dgm:pt>
    <dgm:pt modelId="{99E84853-E718-4310-9927-36AE566788A4}" type="pres">
      <dgm:prSet presAssocID="{53F48144-71AF-4D77-9FE8-69149CD6B201}" presName="hierChild5" presStyleCnt="0"/>
      <dgm:spPr/>
    </dgm:pt>
    <dgm:pt modelId="{7B6679B6-289A-4F6D-9820-3F92A4808836}" type="pres">
      <dgm:prSet presAssocID="{EE5D0E37-8779-4C4C-94C1-2DB69AE2F859}" presName="Name37" presStyleLbl="parChTrans1D3" presStyleIdx="10" presStyleCnt="16"/>
      <dgm:spPr/>
    </dgm:pt>
    <dgm:pt modelId="{AE23871A-A2E2-4AF7-975D-F00221E89D8E}" type="pres">
      <dgm:prSet presAssocID="{1A187A1E-F18E-4A7E-8C2A-FD9FDCCA9091}" presName="hierRoot2" presStyleCnt="0">
        <dgm:presLayoutVars>
          <dgm:hierBranch val="init"/>
        </dgm:presLayoutVars>
      </dgm:prSet>
      <dgm:spPr/>
    </dgm:pt>
    <dgm:pt modelId="{429F1AE6-EAA0-4FF2-BF22-B1BFDCF43A6E}" type="pres">
      <dgm:prSet presAssocID="{1A187A1E-F18E-4A7E-8C2A-FD9FDCCA9091}" presName="rootComposite" presStyleCnt="0"/>
      <dgm:spPr/>
    </dgm:pt>
    <dgm:pt modelId="{B64B09F2-DEE0-4598-8893-43B7DC58AE83}" type="pres">
      <dgm:prSet presAssocID="{1A187A1E-F18E-4A7E-8C2A-FD9FDCCA9091}" presName="rootText" presStyleLbl="node3" presStyleIdx="10" presStyleCnt="16">
        <dgm:presLayoutVars>
          <dgm:chPref val="3"/>
        </dgm:presLayoutVars>
      </dgm:prSet>
      <dgm:spPr/>
    </dgm:pt>
    <dgm:pt modelId="{86F07D15-F7DC-49D0-8AEC-930F95E4FA18}" type="pres">
      <dgm:prSet presAssocID="{1A187A1E-F18E-4A7E-8C2A-FD9FDCCA9091}" presName="rootConnector" presStyleLbl="node3" presStyleIdx="10" presStyleCnt="16"/>
      <dgm:spPr/>
    </dgm:pt>
    <dgm:pt modelId="{FD4AE473-E05A-41E7-BD25-147093A1640C}" type="pres">
      <dgm:prSet presAssocID="{1A187A1E-F18E-4A7E-8C2A-FD9FDCCA9091}" presName="hierChild4" presStyleCnt="0"/>
      <dgm:spPr/>
    </dgm:pt>
    <dgm:pt modelId="{CF440C6E-649B-4BC0-98F6-0FA62B39FE26}" type="pres">
      <dgm:prSet presAssocID="{1A187A1E-F18E-4A7E-8C2A-FD9FDCCA9091}" presName="hierChild5" presStyleCnt="0"/>
      <dgm:spPr/>
    </dgm:pt>
    <dgm:pt modelId="{10536347-7B2B-439E-A5B9-ED903288FAFA}" type="pres">
      <dgm:prSet presAssocID="{636598CE-D095-4CBC-9C26-46F485914798}" presName="hierChild5" presStyleCnt="0"/>
      <dgm:spPr/>
    </dgm:pt>
    <dgm:pt modelId="{3FCF2940-DBD1-48E6-9B66-80AAA657D329}" type="pres">
      <dgm:prSet presAssocID="{05F3F98A-DBDD-4AB7-A227-2802407AE379}" presName="Name37" presStyleLbl="parChTrans1D2" presStyleIdx="6" presStyleCnt="13"/>
      <dgm:spPr/>
    </dgm:pt>
    <dgm:pt modelId="{BE8786AA-6A13-4E7A-A518-15DDE41D5BAA}" type="pres">
      <dgm:prSet presAssocID="{D94E36DB-9096-4D63-ACB8-6638120C61A7}" presName="hierRoot2" presStyleCnt="0">
        <dgm:presLayoutVars>
          <dgm:hierBranch val="init"/>
        </dgm:presLayoutVars>
      </dgm:prSet>
      <dgm:spPr/>
    </dgm:pt>
    <dgm:pt modelId="{04600475-1E4E-4977-B5D6-6F86C105153E}" type="pres">
      <dgm:prSet presAssocID="{D94E36DB-9096-4D63-ACB8-6638120C61A7}" presName="rootComposite" presStyleCnt="0"/>
      <dgm:spPr/>
    </dgm:pt>
    <dgm:pt modelId="{B0E49C5F-4D57-4DF6-9FDA-7CE59E3DC2A3}" type="pres">
      <dgm:prSet presAssocID="{D94E36DB-9096-4D63-ACB8-6638120C61A7}" presName="rootText" presStyleLbl="node2" presStyleIdx="6" presStyleCnt="12">
        <dgm:presLayoutVars>
          <dgm:chPref val="3"/>
        </dgm:presLayoutVars>
      </dgm:prSet>
      <dgm:spPr/>
    </dgm:pt>
    <dgm:pt modelId="{2985DB95-87B2-40A2-9D74-553BEC447D71}" type="pres">
      <dgm:prSet presAssocID="{D94E36DB-9096-4D63-ACB8-6638120C61A7}" presName="rootConnector" presStyleLbl="node2" presStyleIdx="6" presStyleCnt="12"/>
      <dgm:spPr/>
    </dgm:pt>
    <dgm:pt modelId="{0C064349-D8DD-476A-8EF1-30E1FCED791E}" type="pres">
      <dgm:prSet presAssocID="{D94E36DB-9096-4D63-ACB8-6638120C61A7}" presName="hierChild4" presStyleCnt="0"/>
      <dgm:spPr/>
    </dgm:pt>
    <dgm:pt modelId="{B101179D-FD10-4CB1-9D40-72736021FDFD}" type="pres">
      <dgm:prSet presAssocID="{ABEDFA58-BF20-4E99-98E6-CFCCD09857CA}" presName="Name37" presStyleLbl="parChTrans1D3" presStyleIdx="11" presStyleCnt="16"/>
      <dgm:spPr/>
    </dgm:pt>
    <dgm:pt modelId="{104DF96D-7B39-4993-9952-B0EE19704E8B}" type="pres">
      <dgm:prSet presAssocID="{6C237B01-C355-4A4F-8322-ADEB08CB2FE9}" presName="hierRoot2" presStyleCnt="0">
        <dgm:presLayoutVars>
          <dgm:hierBranch val="init"/>
        </dgm:presLayoutVars>
      </dgm:prSet>
      <dgm:spPr/>
    </dgm:pt>
    <dgm:pt modelId="{F70A2E50-19EB-48DC-91B0-89EB04377415}" type="pres">
      <dgm:prSet presAssocID="{6C237B01-C355-4A4F-8322-ADEB08CB2FE9}" presName="rootComposite" presStyleCnt="0"/>
      <dgm:spPr/>
    </dgm:pt>
    <dgm:pt modelId="{266F8E79-5A0F-4939-9C82-7E3973B45CD1}" type="pres">
      <dgm:prSet presAssocID="{6C237B01-C355-4A4F-8322-ADEB08CB2FE9}" presName="rootText" presStyleLbl="node3" presStyleIdx="11" presStyleCnt="16">
        <dgm:presLayoutVars>
          <dgm:chPref val="3"/>
        </dgm:presLayoutVars>
      </dgm:prSet>
      <dgm:spPr/>
    </dgm:pt>
    <dgm:pt modelId="{BA64D4E6-6CDF-484C-8F85-CD3009CC83C6}" type="pres">
      <dgm:prSet presAssocID="{6C237B01-C355-4A4F-8322-ADEB08CB2FE9}" presName="rootConnector" presStyleLbl="node3" presStyleIdx="11" presStyleCnt="16"/>
      <dgm:spPr/>
    </dgm:pt>
    <dgm:pt modelId="{91821581-CA8E-441A-A0E1-220633518A2D}" type="pres">
      <dgm:prSet presAssocID="{6C237B01-C355-4A4F-8322-ADEB08CB2FE9}" presName="hierChild4" presStyleCnt="0"/>
      <dgm:spPr/>
    </dgm:pt>
    <dgm:pt modelId="{B67FF70B-5F1C-42E2-88E5-FB8956974ACC}" type="pres">
      <dgm:prSet presAssocID="{6C237B01-C355-4A4F-8322-ADEB08CB2FE9}" presName="hierChild5" presStyleCnt="0"/>
      <dgm:spPr/>
    </dgm:pt>
    <dgm:pt modelId="{40969A16-A477-42ED-AA47-5DF2D5F88CC1}" type="pres">
      <dgm:prSet presAssocID="{D94E36DB-9096-4D63-ACB8-6638120C61A7}" presName="hierChild5" presStyleCnt="0"/>
      <dgm:spPr/>
    </dgm:pt>
    <dgm:pt modelId="{E5174538-E5F5-48C8-9489-764056156DE7}" type="pres">
      <dgm:prSet presAssocID="{5A971DBB-E704-42A9-9EFA-4F4CB78B7513}" presName="Name37" presStyleLbl="parChTrans1D2" presStyleIdx="7" presStyleCnt="13"/>
      <dgm:spPr/>
    </dgm:pt>
    <dgm:pt modelId="{23465378-EA41-4D41-9F35-3825AE09AD37}" type="pres">
      <dgm:prSet presAssocID="{3F15BFCF-5499-4F7B-A504-D06B37C5F785}" presName="hierRoot2" presStyleCnt="0">
        <dgm:presLayoutVars>
          <dgm:hierBranch val="init"/>
        </dgm:presLayoutVars>
      </dgm:prSet>
      <dgm:spPr/>
    </dgm:pt>
    <dgm:pt modelId="{149FEAB1-2B62-43DD-A9AD-0F143D59539F}" type="pres">
      <dgm:prSet presAssocID="{3F15BFCF-5499-4F7B-A504-D06B37C5F785}" presName="rootComposite" presStyleCnt="0"/>
      <dgm:spPr/>
    </dgm:pt>
    <dgm:pt modelId="{9EF05C37-B2CC-485D-9F12-A6C670486D22}" type="pres">
      <dgm:prSet presAssocID="{3F15BFCF-5499-4F7B-A504-D06B37C5F785}" presName="rootText" presStyleLbl="node2" presStyleIdx="7" presStyleCnt="12">
        <dgm:presLayoutVars>
          <dgm:chPref val="3"/>
        </dgm:presLayoutVars>
      </dgm:prSet>
      <dgm:spPr/>
    </dgm:pt>
    <dgm:pt modelId="{0DC382F0-040B-48BB-AAF7-4FCBBD683D0F}" type="pres">
      <dgm:prSet presAssocID="{3F15BFCF-5499-4F7B-A504-D06B37C5F785}" presName="rootConnector" presStyleLbl="node2" presStyleIdx="7" presStyleCnt="12"/>
      <dgm:spPr/>
    </dgm:pt>
    <dgm:pt modelId="{688B6967-3734-40C3-A0B9-48B9D5DD387F}" type="pres">
      <dgm:prSet presAssocID="{3F15BFCF-5499-4F7B-A504-D06B37C5F785}" presName="hierChild4" presStyleCnt="0"/>
      <dgm:spPr/>
    </dgm:pt>
    <dgm:pt modelId="{7143FB95-5FCC-4BCF-B106-B3D6565B38F6}" type="pres">
      <dgm:prSet presAssocID="{3F15BFCF-5499-4F7B-A504-D06B37C5F785}" presName="hierChild5" presStyleCnt="0"/>
      <dgm:spPr/>
    </dgm:pt>
    <dgm:pt modelId="{0702F1FE-EEF4-458D-A8F9-7E6379986F1D}" type="pres">
      <dgm:prSet presAssocID="{08297B00-A8B2-4BFA-85F3-413F1CEB7C8C}" presName="Name37" presStyleLbl="parChTrans1D2" presStyleIdx="8" presStyleCnt="13"/>
      <dgm:spPr/>
    </dgm:pt>
    <dgm:pt modelId="{0F53BDE5-D243-4FC1-B14E-B3E61273A83A}" type="pres">
      <dgm:prSet presAssocID="{351E3BB3-AFD3-4BB4-AC03-92CA46D169A5}" presName="hierRoot2" presStyleCnt="0">
        <dgm:presLayoutVars>
          <dgm:hierBranch val="init"/>
        </dgm:presLayoutVars>
      </dgm:prSet>
      <dgm:spPr/>
    </dgm:pt>
    <dgm:pt modelId="{D1C20D7C-387E-48FB-A129-675666174BB0}" type="pres">
      <dgm:prSet presAssocID="{351E3BB3-AFD3-4BB4-AC03-92CA46D169A5}" presName="rootComposite" presStyleCnt="0"/>
      <dgm:spPr/>
    </dgm:pt>
    <dgm:pt modelId="{A8CF4441-9480-49E2-89F1-1E5D7354E831}" type="pres">
      <dgm:prSet presAssocID="{351E3BB3-AFD3-4BB4-AC03-92CA46D169A5}" presName="rootText" presStyleLbl="node2" presStyleIdx="8" presStyleCnt="12">
        <dgm:presLayoutVars>
          <dgm:chPref val="3"/>
        </dgm:presLayoutVars>
      </dgm:prSet>
      <dgm:spPr/>
    </dgm:pt>
    <dgm:pt modelId="{0566F390-3CFB-450F-9766-CDA6554872C0}" type="pres">
      <dgm:prSet presAssocID="{351E3BB3-AFD3-4BB4-AC03-92CA46D169A5}" presName="rootConnector" presStyleLbl="node2" presStyleIdx="8" presStyleCnt="12"/>
      <dgm:spPr/>
    </dgm:pt>
    <dgm:pt modelId="{953DF641-C736-491A-A4AA-4C6F1CC17C1E}" type="pres">
      <dgm:prSet presAssocID="{351E3BB3-AFD3-4BB4-AC03-92CA46D169A5}" presName="hierChild4" presStyleCnt="0"/>
      <dgm:spPr/>
    </dgm:pt>
    <dgm:pt modelId="{1F55D59A-0382-404E-A6F3-5005C8F6E7D1}" type="pres">
      <dgm:prSet presAssocID="{351E3BB3-AFD3-4BB4-AC03-92CA46D169A5}" presName="hierChild5" presStyleCnt="0"/>
      <dgm:spPr/>
    </dgm:pt>
    <dgm:pt modelId="{85CDF1A6-8D67-405F-B37B-B317FD5E6FEE}" type="pres">
      <dgm:prSet presAssocID="{86955534-A704-4181-ADA1-AD0B3DFA7561}" presName="Name37" presStyleLbl="parChTrans1D2" presStyleIdx="9" presStyleCnt="13"/>
      <dgm:spPr/>
    </dgm:pt>
    <dgm:pt modelId="{C4F48D7B-E6FF-406D-8A2C-D6C367510A42}" type="pres">
      <dgm:prSet presAssocID="{B889DDFF-E6D5-46E7-B801-B4716EA1A5D3}" presName="hierRoot2" presStyleCnt="0">
        <dgm:presLayoutVars>
          <dgm:hierBranch val="init"/>
        </dgm:presLayoutVars>
      </dgm:prSet>
      <dgm:spPr/>
    </dgm:pt>
    <dgm:pt modelId="{21CF1032-C0DC-4C2A-B6A6-5B37C76B7E0E}" type="pres">
      <dgm:prSet presAssocID="{B889DDFF-E6D5-46E7-B801-B4716EA1A5D3}" presName="rootComposite" presStyleCnt="0"/>
      <dgm:spPr/>
    </dgm:pt>
    <dgm:pt modelId="{C470BDD1-5DFE-433B-B2F3-8492988463C5}" type="pres">
      <dgm:prSet presAssocID="{B889DDFF-E6D5-46E7-B801-B4716EA1A5D3}" presName="rootText" presStyleLbl="node2" presStyleIdx="9" presStyleCnt="12">
        <dgm:presLayoutVars>
          <dgm:chPref val="3"/>
        </dgm:presLayoutVars>
      </dgm:prSet>
      <dgm:spPr/>
    </dgm:pt>
    <dgm:pt modelId="{94C741B5-9493-4CAA-92A2-51970818B865}" type="pres">
      <dgm:prSet presAssocID="{B889DDFF-E6D5-46E7-B801-B4716EA1A5D3}" presName="rootConnector" presStyleLbl="node2" presStyleIdx="9" presStyleCnt="12"/>
      <dgm:spPr/>
    </dgm:pt>
    <dgm:pt modelId="{8D1573D0-B530-40D3-A535-D928E0A8D9BF}" type="pres">
      <dgm:prSet presAssocID="{B889DDFF-E6D5-46E7-B801-B4716EA1A5D3}" presName="hierChild4" presStyleCnt="0"/>
      <dgm:spPr/>
    </dgm:pt>
    <dgm:pt modelId="{7A3F47AF-5680-4F8B-959D-75B2DC6D599B}" type="pres">
      <dgm:prSet presAssocID="{2657754C-7225-4811-AE33-04718A66CDE3}" presName="Name37" presStyleLbl="parChTrans1D3" presStyleIdx="12" presStyleCnt="16"/>
      <dgm:spPr/>
    </dgm:pt>
    <dgm:pt modelId="{BF26D1AA-53CF-48C1-8C28-B1062387F3F8}" type="pres">
      <dgm:prSet presAssocID="{C3BA9C0E-7D4A-41B4-AA9A-AAAFA054BB59}" presName="hierRoot2" presStyleCnt="0">
        <dgm:presLayoutVars>
          <dgm:hierBranch val="init"/>
        </dgm:presLayoutVars>
      </dgm:prSet>
      <dgm:spPr/>
    </dgm:pt>
    <dgm:pt modelId="{B7A79D7B-7544-486D-9048-D0EB7935BDBE}" type="pres">
      <dgm:prSet presAssocID="{C3BA9C0E-7D4A-41B4-AA9A-AAAFA054BB59}" presName="rootComposite" presStyleCnt="0"/>
      <dgm:spPr/>
    </dgm:pt>
    <dgm:pt modelId="{EC035BB3-BAED-4A22-A179-799F06D37E27}" type="pres">
      <dgm:prSet presAssocID="{C3BA9C0E-7D4A-41B4-AA9A-AAAFA054BB59}" presName="rootText" presStyleLbl="node3" presStyleIdx="12" presStyleCnt="16" custLinFactNeighborX="-11162" custLinFactNeighborY="7719">
        <dgm:presLayoutVars>
          <dgm:chPref val="3"/>
        </dgm:presLayoutVars>
      </dgm:prSet>
      <dgm:spPr/>
    </dgm:pt>
    <dgm:pt modelId="{AFC5273D-9130-42C2-8331-FA7739C2CA5D}" type="pres">
      <dgm:prSet presAssocID="{C3BA9C0E-7D4A-41B4-AA9A-AAAFA054BB59}" presName="rootConnector" presStyleLbl="node3" presStyleIdx="12" presStyleCnt="16"/>
      <dgm:spPr/>
    </dgm:pt>
    <dgm:pt modelId="{E3447E13-6D8E-4664-9C8E-934742600EDB}" type="pres">
      <dgm:prSet presAssocID="{C3BA9C0E-7D4A-41B4-AA9A-AAAFA054BB59}" presName="hierChild4" presStyleCnt="0"/>
      <dgm:spPr/>
    </dgm:pt>
    <dgm:pt modelId="{747044D3-18C0-4287-B611-D9945ABE63D1}" type="pres">
      <dgm:prSet presAssocID="{C3BA9C0E-7D4A-41B4-AA9A-AAAFA054BB59}" presName="hierChild5" presStyleCnt="0"/>
      <dgm:spPr/>
    </dgm:pt>
    <dgm:pt modelId="{036064CB-90EC-4121-8E67-A90A173160F3}" type="pres">
      <dgm:prSet presAssocID="{45CBC042-7437-4F70-9E71-DF3B9DD0A3A6}" presName="Name37" presStyleLbl="parChTrans1D3" presStyleIdx="13" presStyleCnt="16"/>
      <dgm:spPr/>
    </dgm:pt>
    <dgm:pt modelId="{D8FED3B2-D06F-4A9D-A56A-EE0B923825BA}" type="pres">
      <dgm:prSet presAssocID="{D4BB7362-1188-4A28-9284-BA97633BCA9B}" presName="hierRoot2" presStyleCnt="0">
        <dgm:presLayoutVars>
          <dgm:hierBranch val="init"/>
        </dgm:presLayoutVars>
      </dgm:prSet>
      <dgm:spPr/>
    </dgm:pt>
    <dgm:pt modelId="{2F2DE3F7-7E7B-4060-A737-A949AE897B96}" type="pres">
      <dgm:prSet presAssocID="{D4BB7362-1188-4A28-9284-BA97633BCA9B}" presName="rootComposite" presStyleCnt="0"/>
      <dgm:spPr/>
    </dgm:pt>
    <dgm:pt modelId="{93BF154B-11D0-46E2-8D8E-5B6126DF0D9A}" type="pres">
      <dgm:prSet presAssocID="{D4BB7362-1188-4A28-9284-BA97633BCA9B}" presName="rootText" presStyleLbl="node3" presStyleIdx="13" presStyleCnt="16">
        <dgm:presLayoutVars>
          <dgm:chPref val="3"/>
        </dgm:presLayoutVars>
      </dgm:prSet>
      <dgm:spPr/>
    </dgm:pt>
    <dgm:pt modelId="{F936A883-20E8-4B86-A5AE-78D0D1E0082D}" type="pres">
      <dgm:prSet presAssocID="{D4BB7362-1188-4A28-9284-BA97633BCA9B}" presName="rootConnector" presStyleLbl="node3" presStyleIdx="13" presStyleCnt="16"/>
      <dgm:spPr/>
    </dgm:pt>
    <dgm:pt modelId="{4952847E-F9D8-43F1-B074-F462DD5F8885}" type="pres">
      <dgm:prSet presAssocID="{D4BB7362-1188-4A28-9284-BA97633BCA9B}" presName="hierChild4" presStyleCnt="0"/>
      <dgm:spPr/>
    </dgm:pt>
    <dgm:pt modelId="{25014E42-0FEE-4CA4-B594-CB6C1CF86C67}" type="pres">
      <dgm:prSet presAssocID="{D4BB7362-1188-4A28-9284-BA97633BCA9B}" presName="hierChild5" presStyleCnt="0"/>
      <dgm:spPr/>
    </dgm:pt>
    <dgm:pt modelId="{C6A3FA6A-D0D0-4F3D-9342-57EA5EFD5F67}" type="pres">
      <dgm:prSet presAssocID="{B889DDFF-E6D5-46E7-B801-B4716EA1A5D3}" presName="hierChild5" presStyleCnt="0"/>
      <dgm:spPr/>
    </dgm:pt>
    <dgm:pt modelId="{CC23BFB2-87C9-499C-BFC6-4F5982E6806A}" type="pres">
      <dgm:prSet presAssocID="{9241D90F-6EE7-47BA-A493-5A830BE948D4}" presName="hierChild3" presStyleCnt="0"/>
      <dgm:spPr/>
    </dgm:pt>
    <dgm:pt modelId="{921BC759-89C7-4306-8835-215226826163}" type="pres">
      <dgm:prSet presAssocID="{3236A924-B4E3-45EF-8E28-7BF830EA4463}" presName="Name111" presStyleLbl="parChTrans1D2" presStyleIdx="10" presStyleCnt="13"/>
      <dgm:spPr/>
    </dgm:pt>
    <dgm:pt modelId="{55E6EA45-E660-4F13-9A56-902175043C36}" type="pres">
      <dgm:prSet presAssocID="{584D2657-AB60-491B-B2C6-8A7FB3720F9F}" presName="hierRoot3" presStyleCnt="0">
        <dgm:presLayoutVars>
          <dgm:hierBranch val="init"/>
        </dgm:presLayoutVars>
      </dgm:prSet>
      <dgm:spPr/>
    </dgm:pt>
    <dgm:pt modelId="{4827F787-176F-4617-BF1F-0FC08266764F}" type="pres">
      <dgm:prSet presAssocID="{584D2657-AB60-491B-B2C6-8A7FB3720F9F}" presName="rootComposite3" presStyleCnt="0"/>
      <dgm:spPr/>
    </dgm:pt>
    <dgm:pt modelId="{363FC8B3-57FF-43A5-9712-B92227C9F5DD}" type="pres">
      <dgm:prSet presAssocID="{584D2657-AB60-491B-B2C6-8A7FB3720F9F}" presName="rootText3" presStyleLbl="asst1" presStyleIdx="0" presStyleCnt="1">
        <dgm:presLayoutVars>
          <dgm:chPref val="3"/>
        </dgm:presLayoutVars>
      </dgm:prSet>
      <dgm:spPr/>
    </dgm:pt>
    <dgm:pt modelId="{05CADA40-C1B9-48C8-804B-0B6EAA13A310}" type="pres">
      <dgm:prSet presAssocID="{584D2657-AB60-491B-B2C6-8A7FB3720F9F}" presName="rootConnector3" presStyleLbl="asst1" presStyleIdx="0" presStyleCnt="1"/>
      <dgm:spPr/>
    </dgm:pt>
    <dgm:pt modelId="{0EFFA000-80E3-40B1-9BE0-0F31DFF98DCA}" type="pres">
      <dgm:prSet presAssocID="{584D2657-AB60-491B-B2C6-8A7FB3720F9F}" presName="hierChild6" presStyleCnt="0"/>
      <dgm:spPr/>
    </dgm:pt>
    <dgm:pt modelId="{CAAC67C7-A16F-4EB0-9B65-5FF821B9B592}" type="pres">
      <dgm:prSet presAssocID="{584D2657-AB60-491B-B2C6-8A7FB3720F9F}" presName="hierChild7" presStyleCnt="0"/>
      <dgm:spPr/>
    </dgm:pt>
    <dgm:pt modelId="{FD02811A-CA1F-4EF0-949D-3C192B778AAC}" type="pres">
      <dgm:prSet presAssocID="{E1494CEB-4649-45AF-93AD-07EAD3A369F5}" presName="hierRoot1" presStyleCnt="0">
        <dgm:presLayoutVars>
          <dgm:hierBranch val="init"/>
        </dgm:presLayoutVars>
      </dgm:prSet>
      <dgm:spPr/>
    </dgm:pt>
    <dgm:pt modelId="{3B0DDF61-F2E6-44D0-A007-00F0B96888A5}" type="pres">
      <dgm:prSet presAssocID="{E1494CEB-4649-45AF-93AD-07EAD3A369F5}" presName="rootComposite1" presStyleCnt="0"/>
      <dgm:spPr/>
    </dgm:pt>
    <dgm:pt modelId="{A7C2A33F-0962-4CB0-9D1D-60995669CA6E}" type="pres">
      <dgm:prSet presAssocID="{E1494CEB-4649-45AF-93AD-07EAD3A369F5}" presName="rootText1" presStyleLbl="node0" presStyleIdx="1" presStyleCnt="6" custLinFactX="295863" custLinFactY="400000" custLinFactNeighborX="300000" custLinFactNeighborY="460652">
        <dgm:presLayoutVars>
          <dgm:chPref val="3"/>
        </dgm:presLayoutVars>
      </dgm:prSet>
      <dgm:spPr/>
    </dgm:pt>
    <dgm:pt modelId="{26589360-EE15-46A8-BDB2-F8C1637F2365}" type="pres">
      <dgm:prSet presAssocID="{E1494CEB-4649-45AF-93AD-07EAD3A369F5}" presName="rootConnector1" presStyleLbl="node1" presStyleIdx="0" presStyleCnt="0"/>
      <dgm:spPr/>
    </dgm:pt>
    <dgm:pt modelId="{C3167BD4-8126-4517-8C6F-42BD29BEA4BC}" type="pres">
      <dgm:prSet presAssocID="{E1494CEB-4649-45AF-93AD-07EAD3A369F5}" presName="hierChild2" presStyleCnt="0"/>
      <dgm:spPr/>
    </dgm:pt>
    <dgm:pt modelId="{8AF6E7C2-ED3F-4BF0-90B7-477BA7B25574}" type="pres">
      <dgm:prSet presAssocID="{E1494CEB-4649-45AF-93AD-07EAD3A369F5}" presName="hierChild3" presStyleCnt="0"/>
      <dgm:spPr/>
    </dgm:pt>
    <dgm:pt modelId="{BC1D31F9-38B6-463C-BD28-EB2DE61D8E12}" type="pres">
      <dgm:prSet presAssocID="{D5B9D76A-9B41-423F-BC98-53FB40767379}" presName="hierRoot1" presStyleCnt="0">
        <dgm:presLayoutVars>
          <dgm:hierBranch val="init"/>
        </dgm:presLayoutVars>
      </dgm:prSet>
      <dgm:spPr/>
    </dgm:pt>
    <dgm:pt modelId="{1E3749B5-269A-4F8E-8FF8-299BA2126C3E}" type="pres">
      <dgm:prSet presAssocID="{D5B9D76A-9B41-423F-BC98-53FB40767379}" presName="rootComposite1" presStyleCnt="0"/>
      <dgm:spPr/>
    </dgm:pt>
    <dgm:pt modelId="{C51387BB-EA12-4142-90C1-E509BC6BB5E7}" type="pres">
      <dgm:prSet presAssocID="{D5B9D76A-9B41-423F-BC98-53FB40767379}" presName="rootText1" presStyleLbl="node0" presStyleIdx="2" presStyleCnt="6" custLinFactX="295863" custLinFactY="400000" custLinFactNeighborX="300000" custLinFactNeighborY="460652">
        <dgm:presLayoutVars>
          <dgm:chPref val="3"/>
        </dgm:presLayoutVars>
      </dgm:prSet>
      <dgm:spPr/>
    </dgm:pt>
    <dgm:pt modelId="{25CCB122-0B40-4C72-BB5B-52FED3B2343D}" type="pres">
      <dgm:prSet presAssocID="{D5B9D76A-9B41-423F-BC98-53FB40767379}" presName="rootConnector1" presStyleLbl="node1" presStyleIdx="0" presStyleCnt="0"/>
      <dgm:spPr/>
    </dgm:pt>
    <dgm:pt modelId="{5011DDED-EEB6-4877-8F02-A0B2CED0A669}" type="pres">
      <dgm:prSet presAssocID="{D5B9D76A-9B41-423F-BC98-53FB40767379}" presName="hierChild2" presStyleCnt="0"/>
      <dgm:spPr/>
    </dgm:pt>
    <dgm:pt modelId="{78A41323-E340-4311-867F-4D3CF9F2902E}" type="pres">
      <dgm:prSet presAssocID="{D5B9D76A-9B41-423F-BC98-53FB40767379}" presName="hierChild3" presStyleCnt="0"/>
      <dgm:spPr/>
    </dgm:pt>
    <dgm:pt modelId="{E4992A58-122B-4F1A-A005-791FA922D04D}" type="pres">
      <dgm:prSet presAssocID="{82889B0D-1FF5-4E9A-B9E6-06EDD17392E6}" presName="hierRoot1" presStyleCnt="0">
        <dgm:presLayoutVars>
          <dgm:hierBranch val="init"/>
        </dgm:presLayoutVars>
      </dgm:prSet>
      <dgm:spPr/>
    </dgm:pt>
    <dgm:pt modelId="{CADA615E-5FA2-45D1-A93E-35B0BA8676D3}" type="pres">
      <dgm:prSet presAssocID="{82889B0D-1FF5-4E9A-B9E6-06EDD17392E6}" presName="rootComposite1" presStyleCnt="0"/>
      <dgm:spPr/>
    </dgm:pt>
    <dgm:pt modelId="{E941C68D-06AE-45C1-9C7B-01CE1C5F219B}" type="pres">
      <dgm:prSet presAssocID="{82889B0D-1FF5-4E9A-B9E6-06EDD17392E6}" presName="rootText1" presStyleLbl="node0" presStyleIdx="3" presStyleCnt="6" custLinFactX="153863" custLinFactY="468371" custLinFactNeighborX="200000" custLinFactNeighborY="500000">
        <dgm:presLayoutVars>
          <dgm:chPref val="3"/>
        </dgm:presLayoutVars>
      </dgm:prSet>
      <dgm:spPr/>
    </dgm:pt>
    <dgm:pt modelId="{3DBBA3F0-D4BC-4468-B238-BDC7E54680F5}" type="pres">
      <dgm:prSet presAssocID="{82889B0D-1FF5-4E9A-B9E6-06EDD17392E6}" presName="rootConnector1" presStyleLbl="node1" presStyleIdx="0" presStyleCnt="0"/>
      <dgm:spPr/>
    </dgm:pt>
    <dgm:pt modelId="{B19EF2AD-0A1F-4028-B7F2-8AAF6ABE1285}" type="pres">
      <dgm:prSet presAssocID="{82889B0D-1FF5-4E9A-B9E6-06EDD17392E6}" presName="hierChild2" presStyleCnt="0"/>
      <dgm:spPr/>
    </dgm:pt>
    <dgm:pt modelId="{5BA49C83-0617-4C15-BB1D-868CCD920A23}" type="pres">
      <dgm:prSet presAssocID="{82889B0D-1FF5-4E9A-B9E6-06EDD17392E6}" presName="hierChild3" presStyleCnt="0"/>
      <dgm:spPr/>
    </dgm:pt>
    <dgm:pt modelId="{59521202-2504-4930-A13E-2C8F70D98AD7}" type="pres">
      <dgm:prSet presAssocID="{60DFE65C-723C-4B50-AF72-D8856ACA1E40}" presName="hierRoot1" presStyleCnt="0">
        <dgm:presLayoutVars>
          <dgm:hierBranch val="init"/>
        </dgm:presLayoutVars>
      </dgm:prSet>
      <dgm:spPr/>
    </dgm:pt>
    <dgm:pt modelId="{0CE0F4A4-0438-4D8D-A661-BA06DD8A4DD1}" type="pres">
      <dgm:prSet presAssocID="{60DFE65C-723C-4B50-AF72-D8856ACA1E40}" presName="rootComposite1" presStyleCnt="0"/>
      <dgm:spPr/>
    </dgm:pt>
    <dgm:pt modelId="{8B30D8DF-1A68-4AE2-B3DC-4BA511083B37}" type="pres">
      <dgm:prSet presAssocID="{60DFE65C-723C-4B50-AF72-D8856ACA1E40}" presName="rootText1" presStyleLbl="node0" presStyleIdx="4" presStyleCnt="6" custLinFactY="49709" custLinFactNeighborX="-1846" custLinFactNeighborY="100000">
        <dgm:presLayoutVars>
          <dgm:chPref val="3"/>
        </dgm:presLayoutVars>
      </dgm:prSet>
      <dgm:spPr/>
    </dgm:pt>
    <dgm:pt modelId="{FC9FEBD8-47EB-4AE5-9C06-F9C7AC664C50}" type="pres">
      <dgm:prSet presAssocID="{60DFE65C-723C-4B50-AF72-D8856ACA1E40}" presName="rootConnector1" presStyleLbl="node1" presStyleIdx="0" presStyleCnt="0"/>
      <dgm:spPr/>
    </dgm:pt>
    <dgm:pt modelId="{5D959352-6195-4BC0-A683-6AD98A86FB30}" type="pres">
      <dgm:prSet presAssocID="{60DFE65C-723C-4B50-AF72-D8856ACA1E40}" presName="hierChild2" presStyleCnt="0"/>
      <dgm:spPr/>
    </dgm:pt>
    <dgm:pt modelId="{4201205C-88B2-4B3C-A270-B7F51768EF51}" type="pres">
      <dgm:prSet presAssocID="{44616405-FF2B-4247-873B-C488A6B58C6E}" presName="Name37" presStyleLbl="parChTrans1D2" presStyleIdx="11" presStyleCnt="13"/>
      <dgm:spPr/>
    </dgm:pt>
    <dgm:pt modelId="{83F4CB52-4516-48F1-AEFF-D0E13E69A8C5}" type="pres">
      <dgm:prSet presAssocID="{17A2C32F-0223-4BDF-B1EA-A94506692AF6}" presName="hierRoot2" presStyleCnt="0">
        <dgm:presLayoutVars>
          <dgm:hierBranch val="init"/>
        </dgm:presLayoutVars>
      </dgm:prSet>
      <dgm:spPr/>
    </dgm:pt>
    <dgm:pt modelId="{2963B2AC-7107-47FE-B6D5-C88764AC3DFC}" type="pres">
      <dgm:prSet presAssocID="{17A2C32F-0223-4BDF-B1EA-A94506692AF6}" presName="rootComposite" presStyleCnt="0"/>
      <dgm:spPr/>
    </dgm:pt>
    <dgm:pt modelId="{B2305886-C122-4288-BF98-47F839009FA5}" type="pres">
      <dgm:prSet presAssocID="{17A2C32F-0223-4BDF-B1EA-A94506692AF6}" presName="rootText" presStyleLbl="node2" presStyleIdx="10" presStyleCnt="12" custLinFactY="42847" custLinFactNeighborX="15566" custLinFactNeighborY="100000">
        <dgm:presLayoutVars>
          <dgm:chPref val="3"/>
        </dgm:presLayoutVars>
      </dgm:prSet>
      <dgm:spPr/>
    </dgm:pt>
    <dgm:pt modelId="{B1D99FB1-9483-4A3F-8948-5E817836EAA4}" type="pres">
      <dgm:prSet presAssocID="{17A2C32F-0223-4BDF-B1EA-A94506692AF6}" presName="rootConnector" presStyleLbl="node2" presStyleIdx="10" presStyleCnt="12"/>
      <dgm:spPr/>
    </dgm:pt>
    <dgm:pt modelId="{C08605F0-7245-4989-B1B7-E631FAC59F9A}" type="pres">
      <dgm:prSet presAssocID="{17A2C32F-0223-4BDF-B1EA-A94506692AF6}" presName="hierChild4" presStyleCnt="0"/>
      <dgm:spPr/>
    </dgm:pt>
    <dgm:pt modelId="{378CDD70-8ABF-41F8-90EE-1BABB13F760A}" type="pres">
      <dgm:prSet presAssocID="{ADA9C59C-E819-4B12-B16D-4068E294C83E}" presName="Name37" presStyleLbl="parChTrans1D3" presStyleIdx="14" presStyleCnt="16"/>
      <dgm:spPr/>
    </dgm:pt>
    <dgm:pt modelId="{FF72559B-4B62-4467-A762-7F85FE6B2AF1}" type="pres">
      <dgm:prSet presAssocID="{0B90721A-11E6-4D5D-8667-28A7221E3622}" presName="hierRoot2" presStyleCnt="0">
        <dgm:presLayoutVars>
          <dgm:hierBranch val="init"/>
        </dgm:presLayoutVars>
      </dgm:prSet>
      <dgm:spPr/>
    </dgm:pt>
    <dgm:pt modelId="{5928D6BA-C508-45A7-9303-2054E36EA8F0}" type="pres">
      <dgm:prSet presAssocID="{0B90721A-11E6-4D5D-8667-28A7221E3622}" presName="rootComposite" presStyleCnt="0"/>
      <dgm:spPr/>
    </dgm:pt>
    <dgm:pt modelId="{67B34E10-CCD1-47B6-AFB7-A78239067F85}" type="pres">
      <dgm:prSet presAssocID="{0B90721A-11E6-4D5D-8667-28A7221E3622}" presName="rootText" presStyleLbl="node3" presStyleIdx="14" presStyleCnt="16" custLinFactY="53496" custLinFactNeighborX="1338" custLinFactNeighborY="100000">
        <dgm:presLayoutVars>
          <dgm:chPref val="3"/>
        </dgm:presLayoutVars>
      </dgm:prSet>
      <dgm:spPr/>
    </dgm:pt>
    <dgm:pt modelId="{611CB6FB-E3EF-4537-99FD-E37BF2E94B25}" type="pres">
      <dgm:prSet presAssocID="{0B90721A-11E6-4D5D-8667-28A7221E3622}" presName="rootConnector" presStyleLbl="node3" presStyleIdx="14" presStyleCnt="16"/>
      <dgm:spPr/>
    </dgm:pt>
    <dgm:pt modelId="{089CC1F4-DB64-4B83-8840-06DC705BBAEC}" type="pres">
      <dgm:prSet presAssocID="{0B90721A-11E6-4D5D-8667-28A7221E3622}" presName="hierChild4" presStyleCnt="0"/>
      <dgm:spPr/>
    </dgm:pt>
    <dgm:pt modelId="{822DC1B9-E891-44EA-9243-1677E2D542E2}" type="pres">
      <dgm:prSet presAssocID="{0B90721A-11E6-4D5D-8667-28A7221E3622}" presName="hierChild5" presStyleCnt="0"/>
      <dgm:spPr/>
    </dgm:pt>
    <dgm:pt modelId="{DAB9F2E6-25E4-42BC-8894-B53B4F254EF4}" type="pres">
      <dgm:prSet presAssocID="{17A2C32F-0223-4BDF-B1EA-A94506692AF6}" presName="hierChild5" presStyleCnt="0"/>
      <dgm:spPr/>
    </dgm:pt>
    <dgm:pt modelId="{DFE8DD16-BD8C-4344-A019-65139DB2A103}" type="pres">
      <dgm:prSet presAssocID="{CB17FD3F-F7A7-4578-9E7F-A1D1D287F4C2}" presName="Name37" presStyleLbl="parChTrans1D2" presStyleIdx="12" presStyleCnt="13"/>
      <dgm:spPr/>
    </dgm:pt>
    <dgm:pt modelId="{17F20DB8-BC81-44A5-81A6-01654A74818C}" type="pres">
      <dgm:prSet presAssocID="{18FF3A74-34B4-4143-8698-4EC621498B11}" presName="hierRoot2" presStyleCnt="0">
        <dgm:presLayoutVars>
          <dgm:hierBranch val="init"/>
        </dgm:presLayoutVars>
      </dgm:prSet>
      <dgm:spPr/>
    </dgm:pt>
    <dgm:pt modelId="{4F019273-E4A2-46A8-A7FB-79806413A62F}" type="pres">
      <dgm:prSet presAssocID="{18FF3A74-34B4-4143-8698-4EC621498B11}" presName="rootComposite" presStyleCnt="0"/>
      <dgm:spPr/>
    </dgm:pt>
    <dgm:pt modelId="{4E1F2032-0926-4448-B004-333C60756F64}" type="pres">
      <dgm:prSet presAssocID="{18FF3A74-34B4-4143-8698-4EC621498B11}" presName="rootText" presStyleLbl="node2" presStyleIdx="11" presStyleCnt="12" custLinFactY="44690" custLinFactNeighborX="2285" custLinFactNeighborY="100000">
        <dgm:presLayoutVars>
          <dgm:chPref val="3"/>
        </dgm:presLayoutVars>
      </dgm:prSet>
      <dgm:spPr/>
    </dgm:pt>
    <dgm:pt modelId="{ED3D0ED8-4662-48C3-BBA1-8E3454703C7E}" type="pres">
      <dgm:prSet presAssocID="{18FF3A74-34B4-4143-8698-4EC621498B11}" presName="rootConnector" presStyleLbl="node2" presStyleIdx="11" presStyleCnt="12"/>
      <dgm:spPr/>
    </dgm:pt>
    <dgm:pt modelId="{8C596408-6B5E-463F-B341-7DA7408C2474}" type="pres">
      <dgm:prSet presAssocID="{18FF3A74-34B4-4143-8698-4EC621498B11}" presName="hierChild4" presStyleCnt="0"/>
      <dgm:spPr/>
    </dgm:pt>
    <dgm:pt modelId="{C6BA82F6-2612-4A52-9334-9704143A8814}" type="pres">
      <dgm:prSet presAssocID="{8F977237-D44C-4029-92F2-1B83ABB2E300}" presName="Name37" presStyleLbl="parChTrans1D3" presStyleIdx="15" presStyleCnt="16"/>
      <dgm:spPr/>
    </dgm:pt>
    <dgm:pt modelId="{9E0D7A20-6EBB-4E58-8009-2105E5B08AE9}" type="pres">
      <dgm:prSet presAssocID="{F5CC4F70-8440-4710-AEBA-10A8248DF677}" presName="hierRoot2" presStyleCnt="0">
        <dgm:presLayoutVars>
          <dgm:hierBranch val="init"/>
        </dgm:presLayoutVars>
      </dgm:prSet>
      <dgm:spPr/>
    </dgm:pt>
    <dgm:pt modelId="{3B361EC4-BE34-44E8-A9F5-6B4AAEC4BAEB}" type="pres">
      <dgm:prSet presAssocID="{F5CC4F70-8440-4710-AEBA-10A8248DF677}" presName="rootComposite" presStyleCnt="0"/>
      <dgm:spPr/>
    </dgm:pt>
    <dgm:pt modelId="{F91B8317-A8DE-4281-B1EB-24E152CD0805}" type="pres">
      <dgm:prSet presAssocID="{F5CC4F70-8440-4710-AEBA-10A8248DF677}" presName="rootText" presStyleLbl="node3" presStyleIdx="15" presStyleCnt="16" custLinFactY="53496" custLinFactNeighborX="-1171" custLinFactNeighborY="100000">
        <dgm:presLayoutVars>
          <dgm:chPref val="3"/>
        </dgm:presLayoutVars>
      </dgm:prSet>
      <dgm:spPr/>
    </dgm:pt>
    <dgm:pt modelId="{C1595B62-A7B8-4AB2-B73E-8794AD79E0F5}" type="pres">
      <dgm:prSet presAssocID="{F5CC4F70-8440-4710-AEBA-10A8248DF677}" presName="rootConnector" presStyleLbl="node3" presStyleIdx="15" presStyleCnt="16"/>
      <dgm:spPr/>
    </dgm:pt>
    <dgm:pt modelId="{95CF9B15-CDF3-417F-B6BB-D82C748D0080}" type="pres">
      <dgm:prSet presAssocID="{F5CC4F70-8440-4710-AEBA-10A8248DF677}" presName="hierChild4" presStyleCnt="0"/>
      <dgm:spPr/>
    </dgm:pt>
    <dgm:pt modelId="{5A398676-5155-4159-ABCE-2BED4BB255D6}" type="pres">
      <dgm:prSet presAssocID="{F5CC4F70-8440-4710-AEBA-10A8248DF677}" presName="hierChild5" presStyleCnt="0"/>
      <dgm:spPr/>
    </dgm:pt>
    <dgm:pt modelId="{0FCFC977-28FC-4E46-BA4B-6E9AD6CE7D6D}" type="pres">
      <dgm:prSet presAssocID="{18FF3A74-34B4-4143-8698-4EC621498B11}" presName="hierChild5" presStyleCnt="0"/>
      <dgm:spPr/>
    </dgm:pt>
    <dgm:pt modelId="{D9006E0D-ABDC-4541-942C-2DFF870ECE83}" type="pres">
      <dgm:prSet presAssocID="{60DFE65C-723C-4B50-AF72-D8856ACA1E40}" presName="hierChild3" presStyleCnt="0"/>
      <dgm:spPr/>
    </dgm:pt>
    <dgm:pt modelId="{F0744851-803D-4F72-B4C3-E131D74A65D1}" type="pres">
      <dgm:prSet presAssocID="{381A26DD-F2DA-4303-98B3-F480B130782E}" presName="hierRoot1" presStyleCnt="0">
        <dgm:presLayoutVars>
          <dgm:hierBranch val="init"/>
        </dgm:presLayoutVars>
      </dgm:prSet>
      <dgm:spPr/>
    </dgm:pt>
    <dgm:pt modelId="{FC8E99B0-5676-4AC0-AB53-0DD2705AB594}" type="pres">
      <dgm:prSet presAssocID="{381A26DD-F2DA-4303-98B3-F480B130782E}" presName="rootComposite1" presStyleCnt="0"/>
      <dgm:spPr/>
    </dgm:pt>
    <dgm:pt modelId="{32409E3F-661C-45F9-847F-A2A2738B09CF}" type="pres">
      <dgm:prSet presAssocID="{381A26DD-F2DA-4303-98B3-F480B130782E}" presName="rootText1" presStyleLbl="node0" presStyleIdx="5" presStyleCnt="6" custLinFactY="468370" custLinFactNeighborX="12613" custLinFactNeighborY="500000">
        <dgm:presLayoutVars>
          <dgm:chPref val="3"/>
        </dgm:presLayoutVars>
      </dgm:prSet>
      <dgm:spPr/>
    </dgm:pt>
    <dgm:pt modelId="{F40D4EB0-E7D8-4FCE-917B-88F79A674CB1}" type="pres">
      <dgm:prSet presAssocID="{381A26DD-F2DA-4303-98B3-F480B130782E}" presName="rootConnector1" presStyleLbl="node1" presStyleIdx="0" presStyleCnt="0"/>
      <dgm:spPr/>
    </dgm:pt>
    <dgm:pt modelId="{7EC39156-9751-42D3-BAE8-62780F88C997}" type="pres">
      <dgm:prSet presAssocID="{381A26DD-F2DA-4303-98B3-F480B130782E}" presName="hierChild2" presStyleCnt="0"/>
      <dgm:spPr/>
    </dgm:pt>
    <dgm:pt modelId="{EBBE8C67-73BB-4807-8DBA-2025C5C261CB}" type="pres">
      <dgm:prSet presAssocID="{381A26DD-F2DA-4303-98B3-F480B130782E}" presName="hierChild3" presStyleCnt="0"/>
      <dgm:spPr/>
    </dgm:pt>
  </dgm:ptLst>
  <dgm:cxnLst>
    <dgm:cxn modelId="{22B9C900-B8CA-4625-9D8A-0D2CABC0E30C}" type="presOf" srcId="{6AFE33E2-E680-4FC3-8FEB-E565AEBEBFB1}" destId="{15CF3778-86BE-41D7-85FE-0AC39EDE7A3D}" srcOrd="1" destOrd="0" presId="urn:microsoft.com/office/officeart/2005/8/layout/orgChart1"/>
    <dgm:cxn modelId="{A3FCF400-2F62-4C65-83E1-722D9655BDF7}" type="presOf" srcId="{18FF3A74-34B4-4143-8698-4EC621498B11}" destId="{ED3D0ED8-4662-48C3-BBA1-8E3454703C7E}" srcOrd="1" destOrd="0" presId="urn:microsoft.com/office/officeart/2005/8/layout/orgChart1"/>
    <dgm:cxn modelId="{FFF18204-810D-46D2-9A4D-E0006A8A38D6}" type="presOf" srcId="{E1494CEB-4649-45AF-93AD-07EAD3A369F5}" destId="{A7C2A33F-0962-4CB0-9D1D-60995669CA6E}" srcOrd="0" destOrd="0" presId="urn:microsoft.com/office/officeart/2005/8/layout/orgChart1"/>
    <dgm:cxn modelId="{EC9F3306-91BF-4890-9AC4-A321C5CA486D}" type="presOf" srcId="{60DFE65C-723C-4B50-AF72-D8856ACA1E40}" destId="{8B30D8DF-1A68-4AE2-B3DC-4BA511083B37}" srcOrd="0" destOrd="0" presId="urn:microsoft.com/office/officeart/2005/8/layout/orgChart1"/>
    <dgm:cxn modelId="{26529909-F472-4E8C-AEC7-0A3D914930AD}" srcId="{65EE0208-A01F-407F-873E-C8916E48DD39}" destId="{381A26DD-F2DA-4303-98B3-F480B130782E}" srcOrd="5" destOrd="0" parTransId="{EB2043C2-54DA-4CBA-BEB4-DC8D814EBE89}" sibTransId="{1FDEADB8-7D31-4637-AC2E-EEC931487CEE}"/>
    <dgm:cxn modelId="{6949170A-6A85-46C6-BF6A-A7E3C2F55F1D}" srcId="{D94E36DB-9096-4D63-ACB8-6638120C61A7}" destId="{6C237B01-C355-4A4F-8322-ADEB08CB2FE9}" srcOrd="0" destOrd="0" parTransId="{ABEDFA58-BF20-4E99-98E6-CFCCD09857CA}" sibTransId="{FAE6601D-F3B0-45BE-B366-ECD2F146D936}"/>
    <dgm:cxn modelId="{3A55750B-AC7C-40F3-BE3E-92F4CD48E2D5}" type="presOf" srcId="{6C237B01-C355-4A4F-8322-ADEB08CB2FE9}" destId="{266F8E79-5A0F-4939-9C82-7E3973B45CD1}" srcOrd="0" destOrd="0" presId="urn:microsoft.com/office/officeart/2005/8/layout/orgChart1"/>
    <dgm:cxn modelId="{8FCCA70C-C22E-45CA-A934-A26D2714C79B}" type="presOf" srcId="{F0E04629-D3AE-4AFF-81C9-5B03DE8344A2}" destId="{CF8A8D97-596F-414E-ABF3-9F4A32315685}" srcOrd="0" destOrd="0" presId="urn:microsoft.com/office/officeart/2005/8/layout/orgChart1"/>
    <dgm:cxn modelId="{6130A60F-C4F2-48CC-B0F5-8600CEA87FD0}" type="presOf" srcId="{08297B00-A8B2-4BFA-85F3-413F1CEB7C8C}" destId="{0702F1FE-EEF4-458D-A8F9-7E6379986F1D}" srcOrd="0" destOrd="0" presId="urn:microsoft.com/office/officeart/2005/8/layout/orgChart1"/>
    <dgm:cxn modelId="{B4373715-57C0-4661-8916-4022EB2A6216}" type="presOf" srcId="{F5CC4F70-8440-4710-AEBA-10A8248DF677}" destId="{C1595B62-A7B8-4AB2-B73E-8794AD79E0F5}" srcOrd="1" destOrd="0" presId="urn:microsoft.com/office/officeart/2005/8/layout/orgChart1"/>
    <dgm:cxn modelId="{19BBFE15-462D-4CCE-887A-923B01ECB504}" type="presOf" srcId="{E1018759-E669-4BA1-8807-E813238E7E4D}" destId="{DF3B8932-BA15-42D0-8188-394D86CBBC5F}" srcOrd="0" destOrd="0" presId="urn:microsoft.com/office/officeart/2005/8/layout/orgChart1"/>
    <dgm:cxn modelId="{FB15EA18-F22E-40AC-B06E-0C5A6F636A34}" srcId="{60DFE65C-723C-4B50-AF72-D8856ACA1E40}" destId="{17A2C32F-0223-4BDF-B1EA-A94506692AF6}" srcOrd="0" destOrd="0" parTransId="{44616405-FF2B-4247-873B-C488A6B58C6E}" sibTransId="{D61AFCBE-B536-44B2-A284-0193CA257707}"/>
    <dgm:cxn modelId="{AF4D441C-2084-4C7B-9B7B-B573740B668E}" type="presOf" srcId="{EE5D0E37-8779-4C4C-94C1-2DB69AE2F859}" destId="{7B6679B6-289A-4F6D-9820-3F92A4808836}" srcOrd="0" destOrd="0" presId="urn:microsoft.com/office/officeart/2005/8/layout/orgChart1"/>
    <dgm:cxn modelId="{0AF40B1D-77A3-4180-B27B-2D06691AB187}" srcId="{9241D90F-6EE7-47BA-A493-5A830BE948D4}" destId="{351E3BB3-AFD3-4BB4-AC03-92CA46D169A5}" srcOrd="8" destOrd="0" parTransId="{08297B00-A8B2-4BFA-85F3-413F1CEB7C8C}" sibTransId="{FEE43425-A31A-4195-B8C5-241C6D0E9A70}"/>
    <dgm:cxn modelId="{68B7431D-03C5-44A7-AF52-F44233CBFC33}" type="presOf" srcId="{FA771477-317A-43AD-80FC-B4C6FA917327}" destId="{481FBC9C-18F1-4480-B4CA-168E668A9DAE}" srcOrd="0" destOrd="0" presId="urn:microsoft.com/office/officeart/2005/8/layout/orgChart1"/>
    <dgm:cxn modelId="{EB98AE1D-F867-4136-8D33-58E0A5B74AB5}" type="presOf" srcId="{1A187A1E-F18E-4A7E-8C2A-FD9FDCCA9091}" destId="{86F07D15-F7DC-49D0-8AEC-930F95E4FA18}" srcOrd="1" destOrd="0" presId="urn:microsoft.com/office/officeart/2005/8/layout/orgChart1"/>
    <dgm:cxn modelId="{C8C4D91D-9BD8-408C-B6C4-C92E6360A511}" srcId="{9241D90F-6EE7-47BA-A493-5A830BE948D4}" destId="{636598CE-D095-4CBC-9C26-46F485914798}" srcOrd="5" destOrd="0" parTransId="{0C028A30-B403-4A55-B999-D97768736252}" sibTransId="{3A44D424-42E6-45D2-BE70-42F1B6A66440}"/>
    <dgm:cxn modelId="{F551E31E-EA1F-4179-924A-5DDC1220091D}" type="presOf" srcId="{CB17FD3F-F7A7-4578-9E7F-A1D1D287F4C2}" destId="{DFE8DD16-BD8C-4344-A019-65139DB2A103}" srcOrd="0" destOrd="0" presId="urn:microsoft.com/office/officeart/2005/8/layout/orgChart1"/>
    <dgm:cxn modelId="{FC3A8921-00AE-45D0-BE11-6C3BF1D1CE40}" type="presOf" srcId="{82889B0D-1FF5-4E9A-B9E6-06EDD17392E6}" destId="{3DBBA3F0-D4BC-4468-B238-BDC7E54680F5}" srcOrd="1" destOrd="0" presId="urn:microsoft.com/office/officeart/2005/8/layout/orgChart1"/>
    <dgm:cxn modelId="{61CA2322-09CB-40A0-9E02-E465B013834A}" type="presOf" srcId="{8FA41E27-3CB9-436E-B00B-0BDC080ADF71}" destId="{D98E6450-E3FB-4549-84B8-222A60B1213D}" srcOrd="0" destOrd="0" presId="urn:microsoft.com/office/officeart/2005/8/layout/orgChart1"/>
    <dgm:cxn modelId="{6A61E022-6CB0-42CA-A785-638CCAFE2BD0}" type="presOf" srcId="{B148E01A-CD3D-4AB5-B92D-CF983CD02AEC}" destId="{03EC5A1B-86B9-420B-B82A-85D15745870C}" srcOrd="0" destOrd="0" presId="urn:microsoft.com/office/officeart/2005/8/layout/orgChart1"/>
    <dgm:cxn modelId="{6045E427-476C-4D1A-88AC-7FDAC0145C5A}" srcId="{E1018759-E669-4BA1-8807-E813238E7E4D}" destId="{22D9187A-AB42-4A40-9C1C-2315EF1F6BA4}" srcOrd="0" destOrd="0" parTransId="{7C8EF3A5-2DAF-4BD3-A85F-EBA594641672}" sibTransId="{86224A10-C5E2-4608-954C-FD96B2157EB8}"/>
    <dgm:cxn modelId="{0F498428-69DD-4788-965B-8E38AD0896F0}" type="presOf" srcId="{7C8EF3A5-2DAF-4BD3-A85F-EBA594641672}" destId="{3585706D-1D09-4D81-863D-1379E5F71093}" srcOrd="0" destOrd="0" presId="urn:microsoft.com/office/officeart/2005/8/layout/orgChart1"/>
    <dgm:cxn modelId="{91AC9C30-B483-443E-8632-6DBF79AFD367}" type="presOf" srcId="{3236A924-B4E3-45EF-8E28-7BF830EA4463}" destId="{921BC759-89C7-4306-8835-215226826163}" srcOrd="0" destOrd="0" presId="urn:microsoft.com/office/officeart/2005/8/layout/orgChart1"/>
    <dgm:cxn modelId="{36D32834-8881-4F99-916A-4ADBB5D10497}" srcId="{9241D90F-6EE7-47BA-A493-5A830BE948D4}" destId="{A9F81485-E926-4D58-B565-C5DC662AF289}" srcOrd="2" destOrd="0" parTransId="{8BF7A3A0-4417-455E-AE06-0D2B33AFC6E0}" sibTransId="{249ED5C7-13E5-430C-989D-168962449F5A}"/>
    <dgm:cxn modelId="{CFB27434-D328-4F80-9445-1B1D840B848E}" type="presOf" srcId="{D15F82DE-D2EA-420A-BFF2-08186B22EA18}" destId="{479348A6-C853-497F-AF44-801ECFFA22D1}" srcOrd="0" destOrd="0" presId="urn:microsoft.com/office/officeart/2005/8/layout/orgChart1"/>
    <dgm:cxn modelId="{2A8ED535-050E-46AE-BF81-071754887E65}" type="presOf" srcId="{9241D90F-6EE7-47BA-A493-5A830BE948D4}" destId="{C58D86EF-578F-4211-8C90-EE50507FAB15}" srcOrd="1" destOrd="0" presId="urn:microsoft.com/office/officeart/2005/8/layout/orgChart1"/>
    <dgm:cxn modelId="{29DDA336-8F12-4083-931B-3236882A1D81}" srcId="{9241D90F-6EE7-47BA-A493-5A830BE948D4}" destId="{E1018759-E669-4BA1-8807-E813238E7E4D}" srcOrd="4" destOrd="0" parTransId="{6ECAD8A2-E8C0-485C-A27B-8367657A0AC4}" sibTransId="{A84139CF-D47F-4140-9126-E2E010439162}"/>
    <dgm:cxn modelId="{DD15F336-525B-4CA7-A6BB-8FC8FAA38979}" srcId="{9241D90F-6EE7-47BA-A493-5A830BE948D4}" destId="{8FA41E27-3CB9-436E-B00B-0BDC080ADF71}" srcOrd="1" destOrd="0" parTransId="{F0E04629-D3AE-4AFF-81C9-5B03DE8344A2}" sibTransId="{74A90269-17D0-4DA0-89FF-79628699828B}"/>
    <dgm:cxn modelId="{9D18343A-1109-47C4-8C81-218003D032B3}" type="presOf" srcId="{A9F81485-E926-4D58-B565-C5DC662AF289}" destId="{A731F2CB-9760-4946-9AE2-6021851ABFD5}" srcOrd="1" destOrd="0" presId="urn:microsoft.com/office/officeart/2005/8/layout/orgChart1"/>
    <dgm:cxn modelId="{0A21E63A-3DFF-4222-A326-04169E8F5E79}" srcId="{E1018759-E669-4BA1-8807-E813238E7E4D}" destId="{3880764A-E54E-4CDE-9CD3-D3C5702503D5}" srcOrd="4" destOrd="0" parTransId="{F140D2CD-3E3A-4726-AC1F-FA691B28411C}" sibTransId="{6DE32C38-1748-417C-B9F2-56DB2C238FAB}"/>
    <dgm:cxn modelId="{02B6AF3E-DC6F-42FF-A54A-BE0F9C309E09}" type="presOf" srcId="{584D2657-AB60-491B-B2C6-8A7FB3720F9F}" destId="{05CADA40-C1B9-48C8-804B-0B6EAA13A310}" srcOrd="1" destOrd="0" presId="urn:microsoft.com/office/officeart/2005/8/layout/orgChart1"/>
    <dgm:cxn modelId="{32A7693F-F222-44F4-9AF2-8430BBD53ACD}" type="presOf" srcId="{351E3BB3-AFD3-4BB4-AC03-92CA46D169A5}" destId="{0566F390-3CFB-450F-9766-CDA6554872C0}" srcOrd="1" destOrd="0" presId="urn:microsoft.com/office/officeart/2005/8/layout/orgChart1"/>
    <dgm:cxn modelId="{B082A140-5A63-42B9-95B9-7A468624EAFA}" type="presOf" srcId="{71E032C4-AD60-4433-BD9F-5DBE4D87BE2E}" destId="{0CF1674F-46FA-441F-BD64-59730AC8B408}" srcOrd="0" destOrd="0" presId="urn:microsoft.com/office/officeart/2005/8/layout/orgChart1"/>
    <dgm:cxn modelId="{408F3E5C-9A44-4439-9647-BEF01E214275}" type="presOf" srcId="{05F3F98A-DBDD-4AB7-A227-2802407AE379}" destId="{3FCF2940-DBD1-48E6-9B66-80AAA657D329}" srcOrd="0" destOrd="0" presId="urn:microsoft.com/office/officeart/2005/8/layout/orgChart1"/>
    <dgm:cxn modelId="{CF7B5B5C-28D3-49C8-84E3-3FAB7BF8E01A}" type="presOf" srcId="{65EE0208-A01F-407F-873E-C8916E48DD39}" destId="{08213954-815D-4717-A8DB-2B516256133A}" srcOrd="0" destOrd="0" presId="urn:microsoft.com/office/officeart/2005/8/layout/orgChart1"/>
    <dgm:cxn modelId="{45ADA861-91C5-4E5A-9113-893287F554BD}" type="presOf" srcId="{F0E92125-3E95-4DF8-ADB0-2DDFF888F57C}" destId="{9A696895-49E0-42D9-ADF0-DBE401A6A7F9}" srcOrd="0" destOrd="0" presId="urn:microsoft.com/office/officeart/2005/8/layout/orgChart1"/>
    <dgm:cxn modelId="{DA783742-106D-4B56-B526-E2BC36F0034B}" type="presOf" srcId="{A9F81485-E926-4D58-B565-C5DC662AF289}" destId="{30531551-4AAC-422B-95D0-610EB32930DF}" srcOrd="0" destOrd="0" presId="urn:microsoft.com/office/officeart/2005/8/layout/orgChart1"/>
    <dgm:cxn modelId="{10BD6262-FC77-4CF5-92A3-F5D3C5B87202}" type="presOf" srcId="{C3BA9C0E-7D4A-41B4-AA9A-AAAFA054BB59}" destId="{AFC5273D-9130-42C2-8331-FA7739C2CA5D}" srcOrd="1" destOrd="0" presId="urn:microsoft.com/office/officeart/2005/8/layout/orgChart1"/>
    <dgm:cxn modelId="{5B50E262-CF28-455A-B0BD-B5FC76C1751A}" type="presOf" srcId="{6ECAD8A2-E8C0-485C-A27B-8367657A0AC4}" destId="{786EED25-E4D8-49F1-977D-482F190B7950}" srcOrd="0" destOrd="0" presId="urn:microsoft.com/office/officeart/2005/8/layout/orgChart1"/>
    <dgm:cxn modelId="{BAE3BB43-833D-4CE3-A654-ACE9D84AE6A9}" type="presOf" srcId="{C3BA9C0E-7D4A-41B4-AA9A-AAAFA054BB59}" destId="{EC035BB3-BAED-4A22-A179-799F06D37E27}" srcOrd="0" destOrd="0" presId="urn:microsoft.com/office/officeart/2005/8/layout/orgChart1"/>
    <dgm:cxn modelId="{FA3D7A44-517B-49F5-A528-DD51CABC5B32}" srcId="{9241D90F-6EE7-47BA-A493-5A830BE948D4}" destId="{11139A7E-23D1-4D73-8705-4E4CD32FF830}" srcOrd="3" destOrd="0" parTransId="{F0E92125-3E95-4DF8-ADB0-2DDFF888F57C}" sibTransId="{8F46FD0B-D806-4465-AF8F-E169671060D1}"/>
    <dgm:cxn modelId="{3674BB65-7C0B-46C8-BD41-AD4BD21B9C27}" type="presOf" srcId="{8FA41E27-3CB9-436E-B00B-0BDC080ADF71}" destId="{4B50C575-B77C-4971-969A-894838B7BD74}" srcOrd="1" destOrd="0" presId="urn:microsoft.com/office/officeart/2005/8/layout/orgChart1"/>
    <dgm:cxn modelId="{E4401166-8A14-4C71-9EB9-7AEE8D984530}" type="presOf" srcId="{22D9187A-AB42-4A40-9C1C-2315EF1F6BA4}" destId="{E3AE5DEF-4C5F-4906-B67D-5C1DCDB52CB9}" srcOrd="1" destOrd="0" presId="urn:microsoft.com/office/officeart/2005/8/layout/orgChart1"/>
    <dgm:cxn modelId="{160B8166-C066-4783-9B45-92D23A499C0A}" type="presOf" srcId="{E1018759-E669-4BA1-8807-E813238E7E4D}" destId="{93B55B40-E8D7-46F4-80F0-7E9C27ACEA8C}" srcOrd="1" destOrd="0" presId="urn:microsoft.com/office/officeart/2005/8/layout/orgChart1"/>
    <dgm:cxn modelId="{FA31F066-271A-42AA-9868-4F7F8DBC019C}" type="presOf" srcId="{11139A7E-23D1-4D73-8705-4E4CD32FF830}" destId="{41592668-E8B8-4FE4-8CB7-20D56A64EE79}" srcOrd="0" destOrd="0" presId="urn:microsoft.com/office/officeart/2005/8/layout/orgChart1"/>
    <dgm:cxn modelId="{23400D67-B0CC-4CD7-AADC-081518DD648E}" type="presOf" srcId="{E45556F6-881B-4EA9-A6D7-7A9AEA7FDD6B}" destId="{56EC35E0-AD6D-4020-A700-601A8F742513}" srcOrd="1" destOrd="0" presId="urn:microsoft.com/office/officeart/2005/8/layout/orgChart1"/>
    <dgm:cxn modelId="{C3335347-CB63-4B0B-97EF-FD23BE33E22F}" srcId="{9241D90F-6EE7-47BA-A493-5A830BE948D4}" destId="{D94E36DB-9096-4D63-ACB8-6638120C61A7}" srcOrd="6" destOrd="0" parTransId="{05F3F98A-DBDD-4AB7-A227-2802407AE379}" sibTransId="{30564418-4D53-41E0-ADB9-CC16EFAA3CAC}"/>
    <dgm:cxn modelId="{AC49B567-F229-4B00-A05D-2426261B69CC}" type="presOf" srcId="{E1494CEB-4649-45AF-93AD-07EAD3A369F5}" destId="{26589360-EE15-46A8-BDB2-F8C1637F2365}" srcOrd="1" destOrd="0" presId="urn:microsoft.com/office/officeart/2005/8/layout/orgChart1"/>
    <dgm:cxn modelId="{56DEE067-FA58-4AF9-AA2F-8877C3A3A875}" type="presOf" srcId="{FE9D84D4-CB9A-42E5-8BCF-254A923FD93B}" destId="{108B2202-5196-4E50-A2D0-508183E4051E}" srcOrd="0" destOrd="0" presId="urn:microsoft.com/office/officeart/2005/8/layout/orgChart1"/>
    <dgm:cxn modelId="{AE2AEC47-39D6-4213-9E6F-83718D3701AA}" type="presOf" srcId="{ABEDFA58-BF20-4E99-98E6-CFCCD09857CA}" destId="{B101179D-FD10-4CB1-9D40-72736021FDFD}" srcOrd="0" destOrd="0" presId="urn:microsoft.com/office/officeart/2005/8/layout/orgChart1"/>
    <dgm:cxn modelId="{CC7B7548-5FAE-4459-936E-4B7E80E1CA8F}" type="presOf" srcId="{8BF7A3A0-4417-455E-AE06-0D2B33AFC6E0}" destId="{ECFBEC99-2101-4FC4-A076-EFA99CBE16A3}" srcOrd="0" destOrd="0" presId="urn:microsoft.com/office/officeart/2005/8/layout/orgChart1"/>
    <dgm:cxn modelId="{671EAE68-7BBD-4FF8-8FF2-877819CFE356}" type="presOf" srcId="{DC9DACD9-DC81-4691-A725-E465A15CC670}" destId="{7B289B8E-62E5-4AD1-8EB0-888232C5E883}" srcOrd="0" destOrd="0" presId="urn:microsoft.com/office/officeart/2005/8/layout/orgChart1"/>
    <dgm:cxn modelId="{9F03EE48-8ACE-45FD-B157-E3B199F05DA6}" srcId="{E1018759-E669-4BA1-8807-E813238E7E4D}" destId="{DC9DACD9-DC81-4691-A725-E465A15CC670}" srcOrd="1" destOrd="0" parTransId="{A337BEDC-9807-4958-B96A-C8A8972D5ED6}" sibTransId="{0B2BCAED-5711-4A15-8605-6562D2C63C2E}"/>
    <dgm:cxn modelId="{E067BB6B-7129-4600-8ACD-1518D5C56488}" type="presOf" srcId="{7C6056AE-A000-42FC-B6CD-6A8D2E44437D}" destId="{8B5AD2BC-5596-4C05-A994-79500D760CB9}" srcOrd="0" destOrd="0" presId="urn:microsoft.com/office/officeart/2005/8/layout/orgChart1"/>
    <dgm:cxn modelId="{1427904C-AFAC-48C9-A5FF-AAA508844A3D}" type="presOf" srcId="{22D9187A-AB42-4A40-9C1C-2315EF1F6BA4}" destId="{13CF1194-355C-42AA-8A12-A63205DF95A6}" srcOrd="0" destOrd="0" presId="urn:microsoft.com/office/officeart/2005/8/layout/orgChart1"/>
    <dgm:cxn modelId="{91BA024D-7B29-4064-A31F-F709EF8D342F}" type="presOf" srcId="{3F15BFCF-5499-4F7B-A504-D06B37C5F785}" destId="{9EF05C37-B2CC-485D-9F12-A6C670486D22}" srcOrd="0" destOrd="0" presId="urn:microsoft.com/office/officeart/2005/8/layout/orgChart1"/>
    <dgm:cxn modelId="{7823844F-AE52-4A91-BFC9-40952B2B5E14}" type="presOf" srcId="{DC9DACD9-DC81-4691-A725-E465A15CC670}" destId="{F6CF156E-B488-4D18-9903-A87E532A9ECE}" srcOrd="1" destOrd="0" presId="urn:microsoft.com/office/officeart/2005/8/layout/orgChart1"/>
    <dgm:cxn modelId="{A5EA1951-7DCF-4D39-9405-15562E27F457}" srcId="{B889DDFF-E6D5-46E7-B801-B4716EA1A5D3}" destId="{C3BA9C0E-7D4A-41B4-AA9A-AAAFA054BB59}" srcOrd="0" destOrd="0" parTransId="{2657754C-7225-4811-AE33-04718A66CDE3}" sibTransId="{1F98346D-0EEA-49A3-BA92-7508FD04D627}"/>
    <dgm:cxn modelId="{547E6A51-5866-44DE-B76F-D6DA3496E640}" type="presOf" srcId="{B148E01A-CD3D-4AB5-B92D-CF983CD02AEC}" destId="{87779DA8-E6B8-4EB8-96F5-3A86A33D3C2A}" srcOrd="1" destOrd="0" presId="urn:microsoft.com/office/officeart/2005/8/layout/orgChart1"/>
    <dgm:cxn modelId="{25137271-4742-4529-97C5-D60AD14404A2}" type="presOf" srcId="{2756C1B6-3074-4883-957A-FA1D4225D400}" destId="{DB5A32EE-29A9-407A-9FB1-6D28834FEBFD}" srcOrd="1" destOrd="0" presId="urn:microsoft.com/office/officeart/2005/8/layout/orgChart1"/>
    <dgm:cxn modelId="{854E0C72-4D9E-4FF4-A99D-F8481A21CE03}" type="presOf" srcId="{D5B9D76A-9B41-423F-BC98-53FB40767379}" destId="{C51387BB-EA12-4142-90C1-E509BC6BB5E7}" srcOrd="0" destOrd="0" presId="urn:microsoft.com/office/officeart/2005/8/layout/orgChart1"/>
    <dgm:cxn modelId="{CF8AA152-AD2C-479B-B3FC-91F5B3E1E7F2}" type="presOf" srcId="{3F15BFCF-5499-4F7B-A504-D06B37C5F785}" destId="{0DC382F0-040B-48BB-AAF7-4FCBBD683D0F}" srcOrd="1" destOrd="0" presId="urn:microsoft.com/office/officeart/2005/8/layout/orgChart1"/>
    <dgm:cxn modelId="{00072E53-9F2A-4A07-84D4-18AB9276FDB4}" type="presOf" srcId="{44616405-FF2B-4247-873B-C488A6B58C6E}" destId="{4201205C-88B2-4B3C-A270-B7F51768EF51}" srcOrd="0" destOrd="0" presId="urn:microsoft.com/office/officeart/2005/8/layout/orgChart1"/>
    <dgm:cxn modelId="{92D49353-A764-406B-A503-621869B58943}" srcId="{B889DDFF-E6D5-46E7-B801-B4716EA1A5D3}" destId="{D4BB7362-1188-4A28-9284-BA97633BCA9B}" srcOrd="1" destOrd="0" parTransId="{45CBC042-7437-4F70-9E71-DF3B9DD0A3A6}" sibTransId="{C94E1019-1BA3-4114-B245-F9DA26A0376E}"/>
    <dgm:cxn modelId="{E212A053-ED83-415D-959A-3C43AB08C341}" srcId="{A9F81485-E926-4D58-B565-C5DC662AF289}" destId="{D15F82DE-D2EA-420A-BFF2-08186B22EA18}" srcOrd="0" destOrd="0" parTransId="{9883C1DC-7597-4977-9C60-E0D6B8F3FCE2}" sibTransId="{D6C49028-DEC5-4378-81D6-A42E1DE48417}"/>
    <dgm:cxn modelId="{E0412C55-C498-4730-BEFF-C3460B51619F}" srcId="{65EE0208-A01F-407F-873E-C8916E48DD39}" destId="{82889B0D-1FF5-4E9A-B9E6-06EDD17392E6}" srcOrd="3" destOrd="0" parTransId="{81BB45D2-C8E7-4E8A-94C8-3BA6183CF78F}" sibTransId="{E1EC9291-0902-458E-82BA-D61D65CFA5A8}"/>
    <dgm:cxn modelId="{46515558-B1E6-4373-AEF9-B903CAE991E5}" srcId="{E45556F6-881B-4EA9-A6D7-7A9AEA7FDD6B}" destId="{FA771477-317A-43AD-80FC-B4C6FA917327}" srcOrd="1" destOrd="0" parTransId="{C4FFFF30-B8D4-4D7B-B583-A9A8BF6A3B7B}" sibTransId="{379AA20B-FD0C-4471-87A4-AF42F1D0C246}"/>
    <dgm:cxn modelId="{AD942C7A-14F5-4ED5-B86E-5C4788B65157}" type="presOf" srcId="{53F48144-71AF-4D77-9FE8-69149CD6B201}" destId="{06CE048E-6FFC-4076-A855-B51E7F66EAB3}" srcOrd="1" destOrd="0" presId="urn:microsoft.com/office/officeart/2005/8/layout/orgChart1"/>
    <dgm:cxn modelId="{7E24427C-8031-463C-92F9-0EDC6165590F}" type="presOf" srcId="{ADA9C59C-E819-4B12-B16D-4068E294C83E}" destId="{378CDD70-8ABF-41F8-90EE-1BABB13F760A}" srcOrd="0" destOrd="0" presId="urn:microsoft.com/office/officeart/2005/8/layout/orgChart1"/>
    <dgm:cxn modelId="{997AC87C-D6C6-4572-9B5E-98CFA58406FF}" type="presOf" srcId="{B889DDFF-E6D5-46E7-B801-B4716EA1A5D3}" destId="{94C741B5-9493-4CAA-92A2-51970818B865}" srcOrd="1" destOrd="0" presId="urn:microsoft.com/office/officeart/2005/8/layout/orgChart1"/>
    <dgm:cxn modelId="{1753A37F-9167-44FE-B2E3-6EAEB280FD15}" type="presOf" srcId="{77E2FF60-105C-40B1-AB8D-65327F93F2EF}" destId="{2EA02FA4-A846-47A2-ADF6-F5D831862C20}" srcOrd="0" destOrd="0" presId="urn:microsoft.com/office/officeart/2005/8/layout/orgChart1"/>
    <dgm:cxn modelId="{DDCCF880-60DB-4E6A-ABA3-57ADEDD34550}" type="presOf" srcId="{2756C1B6-3074-4883-957A-FA1D4225D400}" destId="{F687F85E-9836-4E4A-BF13-0D1F73E5304C}" srcOrd="0" destOrd="0" presId="urn:microsoft.com/office/officeart/2005/8/layout/orgChart1"/>
    <dgm:cxn modelId="{8E667B82-3A54-4366-8F84-B8B39B9B75DF}" type="presOf" srcId="{2657754C-7225-4811-AE33-04718A66CDE3}" destId="{7A3F47AF-5680-4F8B-959D-75B2DC6D599B}" srcOrd="0" destOrd="0" presId="urn:microsoft.com/office/officeart/2005/8/layout/orgChart1"/>
    <dgm:cxn modelId="{BF4A1483-A9D6-4748-925A-6EA385AEE1A9}" type="presOf" srcId="{6AFE33E2-E680-4FC3-8FEB-E565AEBEBFB1}" destId="{76F2E5AB-BFBD-434F-89AD-7700B4A87925}" srcOrd="0" destOrd="0" presId="urn:microsoft.com/office/officeart/2005/8/layout/orgChart1"/>
    <dgm:cxn modelId="{D20A1784-2F82-4559-A6C3-32039D9D8010}" srcId="{9241D90F-6EE7-47BA-A493-5A830BE948D4}" destId="{E45556F6-881B-4EA9-A6D7-7A9AEA7FDD6B}" srcOrd="0" destOrd="0" parTransId="{D31C31C3-7996-4D8E-9FF7-D3803AC5B11F}" sibTransId="{0DE40FF9-9F91-49A1-9DA0-8110D21D5665}"/>
    <dgm:cxn modelId="{5811BA87-6E31-4CB4-8E47-CC650F80E027}" type="presOf" srcId="{D5B9D76A-9B41-423F-BC98-53FB40767379}" destId="{25CCB122-0B40-4C72-BB5B-52FED3B2343D}" srcOrd="1" destOrd="0" presId="urn:microsoft.com/office/officeart/2005/8/layout/orgChart1"/>
    <dgm:cxn modelId="{5A39C38E-788B-4309-B1A6-25CA980D272B}" type="presOf" srcId="{0C028A30-B403-4A55-B999-D97768736252}" destId="{7A00BB35-2981-4912-BAE7-F7381936DC45}" srcOrd="0" destOrd="0" presId="urn:microsoft.com/office/officeart/2005/8/layout/orgChart1"/>
    <dgm:cxn modelId="{0A79CF8E-8406-4D5A-B484-396EC88A70E3}" type="presOf" srcId="{FA771477-317A-43AD-80FC-B4C6FA917327}" destId="{8036A1F7-82FA-49AA-A231-A914F3FD35FA}" srcOrd="1" destOrd="0" presId="urn:microsoft.com/office/officeart/2005/8/layout/orgChart1"/>
    <dgm:cxn modelId="{EE76C98F-28E8-40B9-AF9F-9D5973C478A8}" srcId="{E45556F6-881B-4EA9-A6D7-7A9AEA7FDD6B}" destId="{2756C1B6-3074-4883-957A-FA1D4225D400}" srcOrd="0" destOrd="0" parTransId="{71E032C4-AD60-4433-BD9F-5DBE4D87BE2E}" sibTransId="{9FB8A124-48F9-4794-AF6A-970291BC1EEF}"/>
    <dgm:cxn modelId="{164DD590-B8F8-44A8-A08C-0D419F704D77}" type="presOf" srcId="{584D2657-AB60-491B-B2C6-8A7FB3720F9F}" destId="{363FC8B3-57FF-43A5-9712-B92227C9F5DD}" srcOrd="0" destOrd="0" presId="urn:microsoft.com/office/officeart/2005/8/layout/orgChart1"/>
    <dgm:cxn modelId="{6A2E9695-D495-48A3-9862-5DB504BD1ABF}" srcId="{636598CE-D095-4CBC-9C26-46F485914798}" destId="{53F48144-71AF-4D77-9FE8-69149CD6B201}" srcOrd="1" destOrd="0" parTransId="{FE9D84D4-CB9A-42E5-8BCF-254A923FD93B}" sibTransId="{3C313E36-5149-4279-99B5-DB231F3612A5}"/>
    <dgm:cxn modelId="{94B8A198-FC70-459C-A9E9-A8E5208A1FCF}" type="presOf" srcId="{0B90721A-11E6-4D5D-8667-28A7221E3622}" destId="{67B34E10-CCD1-47B6-AFB7-A78239067F85}" srcOrd="0" destOrd="0" presId="urn:microsoft.com/office/officeart/2005/8/layout/orgChart1"/>
    <dgm:cxn modelId="{8B06D598-C66A-47F5-AE3D-2C18968DE17A}" srcId="{E1018759-E669-4BA1-8807-E813238E7E4D}" destId="{6AFE33E2-E680-4FC3-8FEB-E565AEBEBFB1}" srcOrd="3" destOrd="0" parTransId="{5EF14BDD-23EC-43DD-93F2-05665BCFB9E6}" sibTransId="{5AC5C26C-C376-4C2A-94BB-1528F6229751}"/>
    <dgm:cxn modelId="{39C32A99-B018-4A6C-92E0-F5B3253E79B1}" srcId="{E1018759-E669-4BA1-8807-E813238E7E4D}" destId="{B148E01A-CD3D-4AB5-B92D-CF983CD02AEC}" srcOrd="2" destOrd="0" parTransId="{AAC20B44-D02E-40D0-B5DC-5907C8EA32EB}" sibTransId="{8FAAD5E9-4BFB-457A-A99F-686A9E1FC738}"/>
    <dgm:cxn modelId="{DBF1429B-20EA-45D8-AC56-1BD23DDCD730}" type="presOf" srcId="{381A26DD-F2DA-4303-98B3-F480B130782E}" destId="{F40D4EB0-E7D8-4FCE-917B-88F79A674CB1}" srcOrd="1" destOrd="0" presId="urn:microsoft.com/office/officeart/2005/8/layout/orgChart1"/>
    <dgm:cxn modelId="{3845979B-F9A2-4DAA-84B0-AD7E7DF2F9AB}" srcId="{65EE0208-A01F-407F-873E-C8916E48DD39}" destId="{9241D90F-6EE7-47BA-A493-5A830BE948D4}" srcOrd="0" destOrd="0" parTransId="{0885B1E2-EBC3-40E6-930E-7FF9C12CCBC8}" sibTransId="{3075D608-D3C1-4198-A54F-C60365197F22}"/>
    <dgm:cxn modelId="{16083F9C-3AD4-4148-AC8B-F39AFA4B4640}" srcId="{636598CE-D095-4CBC-9C26-46F485914798}" destId="{1A187A1E-F18E-4A7E-8C2A-FD9FDCCA9091}" srcOrd="2" destOrd="0" parTransId="{EE5D0E37-8779-4C4C-94C1-2DB69AE2F859}" sibTransId="{FBF62A90-3B43-486E-A1FB-9DC5AF4F6E7F}"/>
    <dgm:cxn modelId="{57CBAF9C-322F-4D9C-BBDF-A26BADAF7C88}" type="presOf" srcId="{86955534-A704-4181-ADA1-AD0B3DFA7561}" destId="{85CDF1A6-8D67-405F-B37B-B317FD5E6FEE}" srcOrd="0" destOrd="0" presId="urn:microsoft.com/office/officeart/2005/8/layout/orgChart1"/>
    <dgm:cxn modelId="{28CAE0A3-4AC7-4C8A-A445-5F02D7C4E367}" type="presOf" srcId="{381A26DD-F2DA-4303-98B3-F480B130782E}" destId="{32409E3F-661C-45F9-847F-A2A2738B09CF}" srcOrd="0" destOrd="0" presId="urn:microsoft.com/office/officeart/2005/8/layout/orgChart1"/>
    <dgm:cxn modelId="{3A0CE4A5-4B41-44A6-B890-AD1468481FCF}" srcId="{17A2C32F-0223-4BDF-B1EA-A94506692AF6}" destId="{0B90721A-11E6-4D5D-8667-28A7221E3622}" srcOrd="0" destOrd="0" parTransId="{ADA9C59C-E819-4B12-B16D-4068E294C83E}" sibTransId="{8559D8C4-1024-41BC-AC41-1F5A4909BC03}"/>
    <dgm:cxn modelId="{992F88A8-1A15-4C20-869C-4838414169A1}" type="presOf" srcId="{53F48144-71AF-4D77-9FE8-69149CD6B201}" destId="{17B3DB37-50D0-42D2-B939-63AE711300C2}" srcOrd="0" destOrd="0" presId="urn:microsoft.com/office/officeart/2005/8/layout/orgChart1"/>
    <dgm:cxn modelId="{F55006AD-60BE-4E14-95C6-8940FBDF32C9}" type="presOf" srcId="{77E2FF60-105C-40B1-AB8D-65327F93F2EF}" destId="{5405982E-5AC6-433B-AB61-9150754A050C}" srcOrd="1" destOrd="0" presId="urn:microsoft.com/office/officeart/2005/8/layout/orgChart1"/>
    <dgm:cxn modelId="{C64122AF-4DD9-4561-9E98-33BC0E4F057C}" type="presOf" srcId="{636598CE-D095-4CBC-9C26-46F485914798}" destId="{8B2356C0-14E0-4979-836B-F016E9844A18}" srcOrd="1" destOrd="0" presId="urn:microsoft.com/office/officeart/2005/8/layout/orgChart1"/>
    <dgm:cxn modelId="{05AFA9AF-5CDC-4A8D-8D31-8E859DFAF9DC}" type="presOf" srcId="{5EF14BDD-23EC-43DD-93F2-05665BCFB9E6}" destId="{A304BE7F-AD13-43CA-8E39-7197B850BDB1}" srcOrd="0" destOrd="0" presId="urn:microsoft.com/office/officeart/2005/8/layout/orgChart1"/>
    <dgm:cxn modelId="{3EB4FCAF-E4C1-442B-97AA-FD6D69EB839C}" srcId="{9241D90F-6EE7-47BA-A493-5A830BE948D4}" destId="{B889DDFF-E6D5-46E7-B801-B4716EA1A5D3}" srcOrd="10" destOrd="0" parTransId="{86955534-A704-4181-ADA1-AD0B3DFA7561}" sibTransId="{10ED595A-EC9F-4ABA-BE58-25047069C62E}"/>
    <dgm:cxn modelId="{E9B890B2-DC1B-456C-99FF-CA3AB1CF9FEF}" type="presOf" srcId="{D94E36DB-9096-4D63-ACB8-6638120C61A7}" destId="{B0E49C5F-4D57-4DF6-9FDA-7CE59E3DC2A3}" srcOrd="0" destOrd="0" presId="urn:microsoft.com/office/officeart/2005/8/layout/orgChart1"/>
    <dgm:cxn modelId="{1253B6B2-5668-4762-BD56-942A307B8573}" type="presOf" srcId="{AAC20B44-D02E-40D0-B5DC-5907C8EA32EB}" destId="{455E8C66-CE9C-4D8A-A2DF-D54A5106682B}" srcOrd="0" destOrd="0" presId="urn:microsoft.com/office/officeart/2005/8/layout/orgChart1"/>
    <dgm:cxn modelId="{8D7D63B6-E088-4EB2-859C-415CC14CB944}" srcId="{9241D90F-6EE7-47BA-A493-5A830BE948D4}" destId="{584D2657-AB60-491B-B2C6-8A7FB3720F9F}" srcOrd="9" destOrd="0" parTransId="{3236A924-B4E3-45EF-8E28-7BF830EA4463}" sibTransId="{0DA21472-DCE3-46B5-83D2-32F99F44394F}"/>
    <dgm:cxn modelId="{9E0376B8-D6E2-43D5-BBD6-ECED78006F2F}" type="presOf" srcId="{17A2C32F-0223-4BDF-B1EA-A94506692AF6}" destId="{B2305886-C122-4288-BF98-47F839009FA5}" srcOrd="0" destOrd="0" presId="urn:microsoft.com/office/officeart/2005/8/layout/orgChart1"/>
    <dgm:cxn modelId="{F5CF24BC-1D47-4D2A-82E3-43464556B74F}" type="presOf" srcId="{C4FFFF30-B8D4-4D7B-B583-A9A8BF6A3B7B}" destId="{FFEF639D-8A0F-493E-A08A-23D74161431E}" srcOrd="0" destOrd="0" presId="urn:microsoft.com/office/officeart/2005/8/layout/orgChart1"/>
    <dgm:cxn modelId="{5FCFBFBC-7B36-411B-9E7F-BC3B28D9542B}" srcId="{65EE0208-A01F-407F-873E-C8916E48DD39}" destId="{60DFE65C-723C-4B50-AF72-D8856ACA1E40}" srcOrd="4" destOrd="0" parTransId="{23E5EBB6-12EF-4EB6-9EB6-810C856AB64D}" sibTransId="{ACBFBBC1-F5E9-4A1D-939D-21AE4F99B978}"/>
    <dgm:cxn modelId="{58AB49BD-5FFC-46B9-9F8E-B4ACEC0E7BDB}" srcId="{60DFE65C-723C-4B50-AF72-D8856ACA1E40}" destId="{18FF3A74-34B4-4143-8698-4EC621498B11}" srcOrd="1" destOrd="0" parTransId="{CB17FD3F-F7A7-4578-9E7F-A1D1D287F4C2}" sibTransId="{5D0B3E2D-A4BE-4B65-86DC-79FA20A5C6AF}"/>
    <dgm:cxn modelId="{8344DCC0-3BB9-4E3F-843C-7087159939DA}" type="presOf" srcId="{17A2C32F-0223-4BDF-B1EA-A94506692AF6}" destId="{B1D99FB1-9483-4A3F-8948-5E817836EAA4}" srcOrd="1" destOrd="0" presId="urn:microsoft.com/office/officeart/2005/8/layout/orgChart1"/>
    <dgm:cxn modelId="{40C8D5C3-8393-43C7-A920-DD23CE7612CF}" srcId="{65EE0208-A01F-407F-873E-C8916E48DD39}" destId="{D5B9D76A-9B41-423F-BC98-53FB40767379}" srcOrd="2" destOrd="0" parTransId="{A687C689-51D1-4BF8-AD0A-6353109C071B}" sibTransId="{3EA3E921-B3F7-4BFE-922E-44D7DDC62EAA}"/>
    <dgm:cxn modelId="{56A35CC4-AC3A-4511-875E-AFE7AAF77DB9}" type="presOf" srcId="{8F977237-D44C-4029-92F2-1B83ABB2E300}" destId="{C6BA82F6-2612-4A52-9334-9704143A8814}" srcOrd="0" destOrd="0" presId="urn:microsoft.com/office/officeart/2005/8/layout/orgChart1"/>
    <dgm:cxn modelId="{AC3F5CC5-4B3A-436A-919A-E8AA5F1A3DC7}" type="presOf" srcId="{9883C1DC-7597-4977-9C60-E0D6B8F3FCE2}" destId="{10AF1B16-C863-4C74-BBD7-E2F9BCF6DB9D}" srcOrd="0" destOrd="0" presId="urn:microsoft.com/office/officeart/2005/8/layout/orgChart1"/>
    <dgm:cxn modelId="{659742C6-6A20-47CE-9F82-591A31C62749}" type="presOf" srcId="{18FF3A74-34B4-4143-8698-4EC621498B11}" destId="{4E1F2032-0926-4448-B004-333C60756F64}" srcOrd="0" destOrd="0" presId="urn:microsoft.com/office/officeart/2005/8/layout/orgChart1"/>
    <dgm:cxn modelId="{59010DCC-5317-4031-9EAB-A0DED9079A46}" type="presOf" srcId="{D31C31C3-7996-4D8E-9FF7-D3803AC5B11F}" destId="{304C1EA3-5622-49D5-ABA7-4B5A841E3573}" srcOrd="0" destOrd="0" presId="urn:microsoft.com/office/officeart/2005/8/layout/orgChart1"/>
    <dgm:cxn modelId="{756A3FCE-7219-4E42-8E43-9EE8C9C96F99}" type="presOf" srcId="{3880764A-E54E-4CDE-9CD3-D3C5702503D5}" destId="{82A18F38-24D5-4669-A0FA-0BCE649C5C7B}" srcOrd="0" destOrd="0" presId="urn:microsoft.com/office/officeart/2005/8/layout/orgChart1"/>
    <dgm:cxn modelId="{0997D2CE-DA4D-4F6A-BB42-217B22E4F436}" type="presOf" srcId="{D4BB7362-1188-4A28-9284-BA97633BCA9B}" destId="{F936A883-20E8-4B86-A5AE-78D0D1E0082D}" srcOrd="1" destOrd="0" presId="urn:microsoft.com/office/officeart/2005/8/layout/orgChart1"/>
    <dgm:cxn modelId="{EEC644D1-0633-4CA9-BE8E-55C37FCECB07}" srcId="{18FF3A74-34B4-4143-8698-4EC621498B11}" destId="{F5CC4F70-8440-4710-AEBA-10A8248DF677}" srcOrd="0" destOrd="0" parTransId="{8F977237-D44C-4029-92F2-1B83ABB2E300}" sibTransId="{584ABC0F-1D28-46CD-866C-6DED06379E82}"/>
    <dgm:cxn modelId="{7826C4D3-122A-4F6C-8772-4E186B6FE97C}" srcId="{65EE0208-A01F-407F-873E-C8916E48DD39}" destId="{E1494CEB-4649-45AF-93AD-07EAD3A369F5}" srcOrd="1" destOrd="0" parTransId="{BEA4B443-3F1B-4526-A16F-5282F9708938}" sibTransId="{52C27810-D587-425D-916E-7E6300F4D039}"/>
    <dgm:cxn modelId="{480E9CD5-B3FA-4AF0-994B-B8EE12CB0F9A}" type="presOf" srcId="{E45556F6-881B-4EA9-A6D7-7A9AEA7FDD6B}" destId="{EA27D5DF-3B41-4000-B7DB-C002E5870583}" srcOrd="0" destOrd="0" presId="urn:microsoft.com/office/officeart/2005/8/layout/orgChart1"/>
    <dgm:cxn modelId="{0787A2E0-BF61-4C68-ACAD-146AB8030FAD}" srcId="{636598CE-D095-4CBC-9C26-46F485914798}" destId="{77E2FF60-105C-40B1-AB8D-65327F93F2EF}" srcOrd="0" destOrd="0" parTransId="{7C6056AE-A000-42FC-B6CD-6A8D2E44437D}" sibTransId="{BA52520C-8491-4FC9-95E2-FC258BCB8682}"/>
    <dgm:cxn modelId="{F84EE1E2-0021-49BA-9AE1-DA8141BB2232}" type="presOf" srcId="{60DFE65C-723C-4B50-AF72-D8856ACA1E40}" destId="{FC9FEBD8-47EB-4AE5-9C06-F9C7AC664C50}" srcOrd="1" destOrd="0" presId="urn:microsoft.com/office/officeart/2005/8/layout/orgChart1"/>
    <dgm:cxn modelId="{4AD678E7-114F-49D4-A676-43DC9AEC0801}" type="presOf" srcId="{9241D90F-6EE7-47BA-A493-5A830BE948D4}" destId="{EFD72D14-0F3C-4300-91BF-FCCBB9C9C0E7}" srcOrd="0" destOrd="0" presId="urn:microsoft.com/office/officeart/2005/8/layout/orgChart1"/>
    <dgm:cxn modelId="{025A97E7-B705-4763-BAC2-10743BE7B0A2}" type="presOf" srcId="{F140D2CD-3E3A-4726-AC1F-FA691B28411C}" destId="{21543C02-1E11-4054-B50F-1A8222E93977}" srcOrd="0" destOrd="0" presId="urn:microsoft.com/office/officeart/2005/8/layout/orgChart1"/>
    <dgm:cxn modelId="{D27F6FEB-664C-4199-A9C2-D3CC659C6909}" type="presOf" srcId="{F5CC4F70-8440-4710-AEBA-10A8248DF677}" destId="{F91B8317-A8DE-4281-B1EB-24E152CD0805}" srcOrd="0" destOrd="0" presId="urn:microsoft.com/office/officeart/2005/8/layout/orgChart1"/>
    <dgm:cxn modelId="{180CDEEC-7F70-49AF-9DD1-114A26C204CE}" type="presOf" srcId="{351E3BB3-AFD3-4BB4-AC03-92CA46D169A5}" destId="{A8CF4441-9480-49E2-89F1-1E5D7354E831}" srcOrd="0" destOrd="0" presId="urn:microsoft.com/office/officeart/2005/8/layout/orgChart1"/>
    <dgm:cxn modelId="{07D790ED-468D-48BD-A6F8-8650FD5B2191}" type="presOf" srcId="{45CBC042-7437-4F70-9E71-DF3B9DD0A3A6}" destId="{036064CB-90EC-4121-8E67-A90A173160F3}" srcOrd="0" destOrd="0" presId="urn:microsoft.com/office/officeart/2005/8/layout/orgChart1"/>
    <dgm:cxn modelId="{AE9494ED-BC33-4AED-AC94-FD62E53D1A9C}" type="presOf" srcId="{B889DDFF-E6D5-46E7-B801-B4716EA1A5D3}" destId="{C470BDD1-5DFE-433B-B2F3-8492988463C5}" srcOrd="0" destOrd="0" presId="urn:microsoft.com/office/officeart/2005/8/layout/orgChart1"/>
    <dgm:cxn modelId="{A171D0ED-601A-47DD-822F-037D79A5EC55}" srcId="{9241D90F-6EE7-47BA-A493-5A830BE948D4}" destId="{3F15BFCF-5499-4F7B-A504-D06B37C5F785}" srcOrd="7" destOrd="0" parTransId="{5A971DBB-E704-42A9-9EFA-4F4CB78B7513}" sibTransId="{1E83E7DD-CAAE-4600-AE85-C5F5B5FF2B33}"/>
    <dgm:cxn modelId="{0CA077EE-6BFF-45E3-8779-CE39495DE04C}" type="presOf" srcId="{D15F82DE-D2EA-420A-BFF2-08186B22EA18}" destId="{0E64E006-310F-4FB8-8891-8FAC1B31A528}" srcOrd="1" destOrd="0" presId="urn:microsoft.com/office/officeart/2005/8/layout/orgChart1"/>
    <dgm:cxn modelId="{3B5BCFEE-3000-4C66-BC6A-B42D44E76DB8}" type="presOf" srcId="{D94E36DB-9096-4D63-ACB8-6638120C61A7}" destId="{2985DB95-87B2-40A2-9D74-553BEC447D71}" srcOrd="1" destOrd="0" presId="urn:microsoft.com/office/officeart/2005/8/layout/orgChart1"/>
    <dgm:cxn modelId="{44E9D1EF-0ECA-4D0F-A93D-080365B30D9F}" type="presOf" srcId="{5A971DBB-E704-42A9-9EFA-4F4CB78B7513}" destId="{E5174538-E5F5-48C8-9489-764056156DE7}" srcOrd="0" destOrd="0" presId="urn:microsoft.com/office/officeart/2005/8/layout/orgChart1"/>
    <dgm:cxn modelId="{A4F6E8F1-A734-430B-B564-9E47F28CC40B}" type="presOf" srcId="{0B90721A-11E6-4D5D-8667-28A7221E3622}" destId="{611CB6FB-E3EF-4537-99FD-E37BF2E94B25}" srcOrd="1" destOrd="0" presId="urn:microsoft.com/office/officeart/2005/8/layout/orgChart1"/>
    <dgm:cxn modelId="{9ABBB9F3-E3A0-4BF0-99A6-44B0496171EA}" type="presOf" srcId="{D4BB7362-1188-4A28-9284-BA97633BCA9B}" destId="{93BF154B-11D0-46E2-8D8E-5B6126DF0D9A}" srcOrd="0" destOrd="0" presId="urn:microsoft.com/office/officeart/2005/8/layout/orgChart1"/>
    <dgm:cxn modelId="{48AA22F4-4F3A-463A-AE7D-65FFD551A26E}" type="presOf" srcId="{1A187A1E-F18E-4A7E-8C2A-FD9FDCCA9091}" destId="{B64B09F2-DEE0-4598-8893-43B7DC58AE83}" srcOrd="0" destOrd="0" presId="urn:microsoft.com/office/officeart/2005/8/layout/orgChart1"/>
    <dgm:cxn modelId="{8810CAF4-251A-4185-AD36-A0BCFF77E5EE}" type="presOf" srcId="{A337BEDC-9807-4958-B96A-C8A8972D5ED6}" destId="{A1EE8C75-BC0B-4589-A968-D9B4591DD59A}" srcOrd="0" destOrd="0" presId="urn:microsoft.com/office/officeart/2005/8/layout/orgChart1"/>
    <dgm:cxn modelId="{4A11B9F6-2FF4-441C-AF00-F365AF1A73C2}" type="presOf" srcId="{82889B0D-1FF5-4E9A-B9E6-06EDD17392E6}" destId="{E941C68D-06AE-45C1-9C7B-01CE1C5F219B}" srcOrd="0" destOrd="0" presId="urn:microsoft.com/office/officeart/2005/8/layout/orgChart1"/>
    <dgm:cxn modelId="{F513E2F9-8952-41FD-B058-D4534E4119D0}" type="presOf" srcId="{636598CE-D095-4CBC-9C26-46F485914798}" destId="{4E1CEA41-DA7B-4DF5-ACF1-10D2A3EA44B3}" srcOrd="0" destOrd="0" presId="urn:microsoft.com/office/officeart/2005/8/layout/orgChart1"/>
    <dgm:cxn modelId="{821D29FB-FC91-4376-A99F-4F033DE610DB}" type="presOf" srcId="{6C237B01-C355-4A4F-8322-ADEB08CB2FE9}" destId="{BA64D4E6-6CDF-484C-8F85-CD3009CC83C6}" srcOrd="1" destOrd="0" presId="urn:microsoft.com/office/officeart/2005/8/layout/orgChart1"/>
    <dgm:cxn modelId="{B50A5CFC-C8DE-4FAA-99A3-FFD03CD7298A}" type="presOf" srcId="{3880764A-E54E-4CDE-9CD3-D3C5702503D5}" destId="{D58B1D89-0A92-4B77-9283-165E872B0163}" srcOrd="1" destOrd="0" presId="urn:microsoft.com/office/officeart/2005/8/layout/orgChart1"/>
    <dgm:cxn modelId="{456316FD-5C92-4983-83D5-B3C6D8330FC9}" type="presOf" srcId="{11139A7E-23D1-4D73-8705-4E4CD32FF830}" destId="{C81B915C-A9AD-4562-828A-5DBB7D5C4B5D}" srcOrd="1" destOrd="0" presId="urn:microsoft.com/office/officeart/2005/8/layout/orgChart1"/>
    <dgm:cxn modelId="{C2394D52-56EA-4432-825D-70EE6B25C013}" type="presParOf" srcId="{08213954-815D-4717-A8DB-2B516256133A}" destId="{1A16181C-B0DB-4C6A-95C1-345C83DB454B}" srcOrd="0" destOrd="0" presId="urn:microsoft.com/office/officeart/2005/8/layout/orgChart1"/>
    <dgm:cxn modelId="{39681096-5FEB-4819-808B-4FF96179C08F}" type="presParOf" srcId="{1A16181C-B0DB-4C6A-95C1-345C83DB454B}" destId="{2B8FEDA8-B591-42C0-ABEB-B421356915AF}" srcOrd="0" destOrd="0" presId="urn:microsoft.com/office/officeart/2005/8/layout/orgChart1"/>
    <dgm:cxn modelId="{EBFA6FB6-EDC0-44DF-B60E-AF68237ED925}" type="presParOf" srcId="{2B8FEDA8-B591-42C0-ABEB-B421356915AF}" destId="{EFD72D14-0F3C-4300-91BF-FCCBB9C9C0E7}" srcOrd="0" destOrd="0" presId="urn:microsoft.com/office/officeart/2005/8/layout/orgChart1"/>
    <dgm:cxn modelId="{056B62A7-1E43-4F62-BC5E-6BADB059E25D}" type="presParOf" srcId="{2B8FEDA8-B591-42C0-ABEB-B421356915AF}" destId="{C58D86EF-578F-4211-8C90-EE50507FAB15}" srcOrd="1" destOrd="0" presId="urn:microsoft.com/office/officeart/2005/8/layout/orgChart1"/>
    <dgm:cxn modelId="{181A2D85-2FF3-43E9-81F7-21E4501CEA1C}" type="presParOf" srcId="{1A16181C-B0DB-4C6A-95C1-345C83DB454B}" destId="{0909F0CD-4ADA-4B32-8962-DFF22A5008CD}" srcOrd="1" destOrd="0" presId="urn:microsoft.com/office/officeart/2005/8/layout/orgChart1"/>
    <dgm:cxn modelId="{62A3C8A5-E7CA-4097-94F7-6001CB6AB115}" type="presParOf" srcId="{0909F0CD-4ADA-4B32-8962-DFF22A5008CD}" destId="{304C1EA3-5622-49D5-ABA7-4B5A841E3573}" srcOrd="0" destOrd="0" presId="urn:microsoft.com/office/officeart/2005/8/layout/orgChart1"/>
    <dgm:cxn modelId="{3A0C7F8A-2A9B-4D94-89D7-2BCFCF562CB3}" type="presParOf" srcId="{0909F0CD-4ADA-4B32-8962-DFF22A5008CD}" destId="{AAD8376D-0F4B-4A06-9DB7-5DC2B23FCDBD}" srcOrd="1" destOrd="0" presId="urn:microsoft.com/office/officeart/2005/8/layout/orgChart1"/>
    <dgm:cxn modelId="{2647BE9E-1555-4916-8654-D164AE5DB630}" type="presParOf" srcId="{AAD8376D-0F4B-4A06-9DB7-5DC2B23FCDBD}" destId="{61EC7C24-3F7C-4B7C-B3F9-8A7F30DB97BF}" srcOrd="0" destOrd="0" presId="urn:microsoft.com/office/officeart/2005/8/layout/orgChart1"/>
    <dgm:cxn modelId="{CAD808FB-3FFF-464D-BDA4-106852D3D175}" type="presParOf" srcId="{61EC7C24-3F7C-4B7C-B3F9-8A7F30DB97BF}" destId="{EA27D5DF-3B41-4000-B7DB-C002E5870583}" srcOrd="0" destOrd="0" presId="urn:microsoft.com/office/officeart/2005/8/layout/orgChart1"/>
    <dgm:cxn modelId="{369A69BF-0AAE-4F50-A0EF-162418A790FA}" type="presParOf" srcId="{61EC7C24-3F7C-4B7C-B3F9-8A7F30DB97BF}" destId="{56EC35E0-AD6D-4020-A700-601A8F742513}" srcOrd="1" destOrd="0" presId="urn:microsoft.com/office/officeart/2005/8/layout/orgChart1"/>
    <dgm:cxn modelId="{7F93490E-BEEB-487A-80FF-D61F5E7B8502}" type="presParOf" srcId="{AAD8376D-0F4B-4A06-9DB7-5DC2B23FCDBD}" destId="{BA6F83C9-7019-4DC9-AF9F-D3F3C1879523}" srcOrd="1" destOrd="0" presId="urn:microsoft.com/office/officeart/2005/8/layout/orgChart1"/>
    <dgm:cxn modelId="{FC53EE6F-89F7-46A2-9304-9A46675851CC}" type="presParOf" srcId="{BA6F83C9-7019-4DC9-AF9F-D3F3C1879523}" destId="{0CF1674F-46FA-441F-BD64-59730AC8B408}" srcOrd="0" destOrd="0" presId="urn:microsoft.com/office/officeart/2005/8/layout/orgChart1"/>
    <dgm:cxn modelId="{ABBDC0CE-A443-414C-A01C-556F8DBAF08E}" type="presParOf" srcId="{BA6F83C9-7019-4DC9-AF9F-D3F3C1879523}" destId="{593F7D4B-5FE7-4EAC-B4CF-3880EA0D6F95}" srcOrd="1" destOrd="0" presId="urn:microsoft.com/office/officeart/2005/8/layout/orgChart1"/>
    <dgm:cxn modelId="{E7212230-D488-4B72-A2E6-261ED2F87DAE}" type="presParOf" srcId="{593F7D4B-5FE7-4EAC-B4CF-3880EA0D6F95}" destId="{F550C867-21F5-4623-80EE-B7AE8CFA6AEE}" srcOrd="0" destOrd="0" presId="urn:microsoft.com/office/officeart/2005/8/layout/orgChart1"/>
    <dgm:cxn modelId="{3F2B1DB0-5471-4FCB-A580-F1F0E17A3CFD}" type="presParOf" srcId="{F550C867-21F5-4623-80EE-B7AE8CFA6AEE}" destId="{F687F85E-9836-4E4A-BF13-0D1F73E5304C}" srcOrd="0" destOrd="0" presId="urn:microsoft.com/office/officeart/2005/8/layout/orgChart1"/>
    <dgm:cxn modelId="{DAC75DD0-8A69-484C-9EC6-F4B9F2FCBA2A}" type="presParOf" srcId="{F550C867-21F5-4623-80EE-B7AE8CFA6AEE}" destId="{DB5A32EE-29A9-407A-9FB1-6D28834FEBFD}" srcOrd="1" destOrd="0" presId="urn:microsoft.com/office/officeart/2005/8/layout/orgChart1"/>
    <dgm:cxn modelId="{2E586C82-507C-41FE-8274-0D7AB3CEF239}" type="presParOf" srcId="{593F7D4B-5FE7-4EAC-B4CF-3880EA0D6F95}" destId="{A2435EA8-E02A-46D2-AFE8-B18A63ABAE7E}" srcOrd="1" destOrd="0" presId="urn:microsoft.com/office/officeart/2005/8/layout/orgChart1"/>
    <dgm:cxn modelId="{6490A658-E443-4CB0-B9C0-D9853AE57438}" type="presParOf" srcId="{593F7D4B-5FE7-4EAC-B4CF-3880EA0D6F95}" destId="{2C456B26-0877-428D-A982-787E35117936}" srcOrd="2" destOrd="0" presId="urn:microsoft.com/office/officeart/2005/8/layout/orgChart1"/>
    <dgm:cxn modelId="{B62FA799-7D1C-4D88-AF23-FD8563C53347}" type="presParOf" srcId="{BA6F83C9-7019-4DC9-AF9F-D3F3C1879523}" destId="{FFEF639D-8A0F-493E-A08A-23D74161431E}" srcOrd="2" destOrd="0" presId="urn:microsoft.com/office/officeart/2005/8/layout/orgChart1"/>
    <dgm:cxn modelId="{CB14F829-895B-47DB-B428-D765077A975A}" type="presParOf" srcId="{BA6F83C9-7019-4DC9-AF9F-D3F3C1879523}" destId="{C89CBCE5-BA15-4EA2-AEB2-2F70FC764C2E}" srcOrd="3" destOrd="0" presId="urn:microsoft.com/office/officeart/2005/8/layout/orgChart1"/>
    <dgm:cxn modelId="{2348F0C1-A0B0-41CD-983F-7B78D5746496}" type="presParOf" srcId="{C89CBCE5-BA15-4EA2-AEB2-2F70FC764C2E}" destId="{8C4A7990-7A58-4D8D-B601-89372E6E3015}" srcOrd="0" destOrd="0" presId="urn:microsoft.com/office/officeart/2005/8/layout/orgChart1"/>
    <dgm:cxn modelId="{288DDDD5-D18C-4716-B577-29492E660B24}" type="presParOf" srcId="{8C4A7990-7A58-4D8D-B601-89372E6E3015}" destId="{481FBC9C-18F1-4480-B4CA-168E668A9DAE}" srcOrd="0" destOrd="0" presId="urn:microsoft.com/office/officeart/2005/8/layout/orgChart1"/>
    <dgm:cxn modelId="{D5F2896F-96FC-465F-818B-4BB8664C2C18}" type="presParOf" srcId="{8C4A7990-7A58-4D8D-B601-89372E6E3015}" destId="{8036A1F7-82FA-49AA-A231-A914F3FD35FA}" srcOrd="1" destOrd="0" presId="urn:microsoft.com/office/officeart/2005/8/layout/orgChart1"/>
    <dgm:cxn modelId="{63E77DAD-5217-49CB-9862-3A081421B7FA}" type="presParOf" srcId="{C89CBCE5-BA15-4EA2-AEB2-2F70FC764C2E}" destId="{4CDCA3A1-CF1A-400A-9842-E1FB86717FD1}" srcOrd="1" destOrd="0" presId="urn:microsoft.com/office/officeart/2005/8/layout/orgChart1"/>
    <dgm:cxn modelId="{D7D5E50B-2DE6-4C0E-B871-DB80420CF995}" type="presParOf" srcId="{C89CBCE5-BA15-4EA2-AEB2-2F70FC764C2E}" destId="{79C7F3A8-811F-4C4A-AAC5-846C8BEDD93A}" srcOrd="2" destOrd="0" presId="urn:microsoft.com/office/officeart/2005/8/layout/orgChart1"/>
    <dgm:cxn modelId="{AEB0CBC4-4451-417B-9D41-4E4C248169EA}" type="presParOf" srcId="{AAD8376D-0F4B-4A06-9DB7-5DC2B23FCDBD}" destId="{2C0A5075-5DFC-43F9-8F03-DD594D86BCC1}" srcOrd="2" destOrd="0" presId="urn:microsoft.com/office/officeart/2005/8/layout/orgChart1"/>
    <dgm:cxn modelId="{9CF0E86C-BA6C-4C73-8047-CD35A42B29BF}" type="presParOf" srcId="{0909F0CD-4ADA-4B32-8962-DFF22A5008CD}" destId="{CF8A8D97-596F-414E-ABF3-9F4A32315685}" srcOrd="2" destOrd="0" presId="urn:microsoft.com/office/officeart/2005/8/layout/orgChart1"/>
    <dgm:cxn modelId="{8336BEDA-8368-445D-BE73-E200702C6F30}" type="presParOf" srcId="{0909F0CD-4ADA-4B32-8962-DFF22A5008CD}" destId="{B792E3A6-3678-4111-9D23-95FA2C9530DE}" srcOrd="3" destOrd="0" presId="urn:microsoft.com/office/officeart/2005/8/layout/orgChart1"/>
    <dgm:cxn modelId="{B9835AF2-5AD6-4804-942A-F0588BD8A52E}" type="presParOf" srcId="{B792E3A6-3678-4111-9D23-95FA2C9530DE}" destId="{D8C1CC8D-5AAC-46B4-B660-F638C0EA5306}" srcOrd="0" destOrd="0" presId="urn:microsoft.com/office/officeart/2005/8/layout/orgChart1"/>
    <dgm:cxn modelId="{EF011DC4-FE3F-441B-8103-C8F3FE906C5C}" type="presParOf" srcId="{D8C1CC8D-5AAC-46B4-B660-F638C0EA5306}" destId="{D98E6450-E3FB-4549-84B8-222A60B1213D}" srcOrd="0" destOrd="0" presId="urn:microsoft.com/office/officeart/2005/8/layout/orgChart1"/>
    <dgm:cxn modelId="{80A6B6B9-2FB1-4071-90DA-04D66BE4DF4E}" type="presParOf" srcId="{D8C1CC8D-5AAC-46B4-B660-F638C0EA5306}" destId="{4B50C575-B77C-4971-969A-894838B7BD74}" srcOrd="1" destOrd="0" presId="urn:microsoft.com/office/officeart/2005/8/layout/orgChart1"/>
    <dgm:cxn modelId="{11DD0A89-5600-4312-96C8-A70F378C8E9D}" type="presParOf" srcId="{B792E3A6-3678-4111-9D23-95FA2C9530DE}" destId="{43CEBC69-A0B1-4799-83F8-C17D28E79DD7}" srcOrd="1" destOrd="0" presId="urn:microsoft.com/office/officeart/2005/8/layout/orgChart1"/>
    <dgm:cxn modelId="{6750001C-74E5-400F-8014-61F1C7B834E4}" type="presParOf" srcId="{B792E3A6-3678-4111-9D23-95FA2C9530DE}" destId="{DCC1405E-78E9-4F0D-9FD0-073ED4B45FF9}" srcOrd="2" destOrd="0" presId="urn:microsoft.com/office/officeart/2005/8/layout/orgChart1"/>
    <dgm:cxn modelId="{B63016FE-57F7-4FCE-977C-A5CFC1EAB442}" type="presParOf" srcId="{0909F0CD-4ADA-4B32-8962-DFF22A5008CD}" destId="{ECFBEC99-2101-4FC4-A076-EFA99CBE16A3}" srcOrd="4" destOrd="0" presId="urn:microsoft.com/office/officeart/2005/8/layout/orgChart1"/>
    <dgm:cxn modelId="{ABDF217A-1F7C-4836-BE7A-8E6890C92A92}" type="presParOf" srcId="{0909F0CD-4ADA-4B32-8962-DFF22A5008CD}" destId="{87413A5C-70D6-4240-84BA-21C9FA69AAB7}" srcOrd="5" destOrd="0" presId="urn:microsoft.com/office/officeart/2005/8/layout/orgChart1"/>
    <dgm:cxn modelId="{6BB92575-21D1-4A40-93E6-084E2D0F5C38}" type="presParOf" srcId="{87413A5C-70D6-4240-84BA-21C9FA69AAB7}" destId="{12FDC694-793C-48DD-8DE8-BC288EEC3AA6}" srcOrd="0" destOrd="0" presId="urn:microsoft.com/office/officeart/2005/8/layout/orgChart1"/>
    <dgm:cxn modelId="{05EE6583-2836-447B-8D20-77E4BAF5A598}" type="presParOf" srcId="{12FDC694-793C-48DD-8DE8-BC288EEC3AA6}" destId="{30531551-4AAC-422B-95D0-610EB32930DF}" srcOrd="0" destOrd="0" presId="urn:microsoft.com/office/officeart/2005/8/layout/orgChart1"/>
    <dgm:cxn modelId="{0EDC5198-FFE5-4D76-84CD-4FE7B37C9479}" type="presParOf" srcId="{12FDC694-793C-48DD-8DE8-BC288EEC3AA6}" destId="{A731F2CB-9760-4946-9AE2-6021851ABFD5}" srcOrd="1" destOrd="0" presId="urn:microsoft.com/office/officeart/2005/8/layout/orgChart1"/>
    <dgm:cxn modelId="{CCF39EDB-5CD9-4DF4-A587-97EC3C5BAFA8}" type="presParOf" srcId="{87413A5C-70D6-4240-84BA-21C9FA69AAB7}" destId="{0F8526F1-A934-46A4-880D-C4D90F2140E2}" srcOrd="1" destOrd="0" presId="urn:microsoft.com/office/officeart/2005/8/layout/orgChart1"/>
    <dgm:cxn modelId="{DEA2564D-10A9-4C21-9C4A-F0A446A26215}" type="presParOf" srcId="{0F8526F1-A934-46A4-880D-C4D90F2140E2}" destId="{10AF1B16-C863-4C74-BBD7-E2F9BCF6DB9D}" srcOrd="0" destOrd="0" presId="urn:microsoft.com/office/officeart/2005/8/layout/orgChart1"/>
    <dgm:cxn modelId="{4F94F84C-C3F2-4B24-AE5E-6C28BC5AE068}" type="presParOf" srcId="{0F8526F1-A934-46A4-880D-C4D90F2140E2}" destId="{CBC52608-3876-405B-8A9B-C8B76543BABF}" srcOrd="1" destOrd="0" presId="urn:microsoft.com/office/officeart/2005/8/layout/orgChart1"/>
    <dgm:cxn modelId="{ADE607F5-CB1E-4B3F-99C5-5EA4B04002F8}" type="presParOf" srcId="{CBC52608-3876-405B-8A9B-C8B76543BABF}" destId="{0B1D5924-6F34-459F-888A-D0B6F02BFB01}" srcOrd="0" destOrd="0" presId="urn:microsoft.com/office/officeart/2005/8/layout/orgChart1"/>
    <dgm:cxn modelId="{3D15053E-B0E5-47F8-BE53-96EE7112F579}" type="presParOf" srcId="{0B1D5924-6F34-459F-888A-D0B6F02BFB01}" destId="{479348A6-C853-497F-AF44-801ECFFA22D1}" srcOrd="0" destOrd="0" presId="urn:microsoft.com/office/officeart/2005/8/layout/orgChart1"/>
    <dgm:cxn modelId="{C1FBFB6B-765D-463E-AD27-0FAD56791F5D}" type="presParOf" srcId="{0B1D5924-6F34-459F-888A-D0B6F02BFB01}" destId="{0E64E006-310F-4FB8-8891-8FAC1B31A528}" srcOrd="1" destOrd="0" presId="urn:microsoft.com/office/officeart/2005/8/layout/orgChart1"/>
    <dgm:cxn modelId="{31FC2942-B594-44FF-B470-CB6F8634320E}" type="presParOf" srcId="{CBC52608-3876-405B-8A9B-C8B76543BABF}" destId="{1EE5EE6D-B1B2-40AA-8E7E-111B487AB1E4}" srcOrd="1" destOrd="0" presId="urn:microsoft.com/office/officeart/2005/8/layout/orgChart1"/>
    <dgm:cxn modelId="{E7F03E1E-83AF-47DC-89D1-94514673E3BA}" type="presParOf" srcId="{CBC52608-3876-405B-8A9B-C8B76543BABF}" destId="{E53DBB71-A82C-40E9-9897-AA42727A960F}" srcOrd="2" destOrd="0" presId="urn:microsoft.com/office/officeart/2005/8/layout/orgChart1"/>
    <dgm:cxn modelId="{6B228939-C193-4620-BF6B-8DC851E7772C}" type="presParOf" srcId="{87413A5C-70D6-4240-84BA-21C9FA69AAB7}" destId="{571F5A99-1DA4-4BC0-88BB-214B678FCD5B}" srcOrd="2" destOrd="0" presId="urn:microsoft.com/office/officeart/2005/8/layout/orgChart1"/>
    <dgm:cxn modelId="{27809646-F98B-4F95-B804-C6BE909D0CDF}" type="presParOf" srcId="{0909F0CD-4ADA-4B32-8962-DFF22A5008CD}" destId="{9A696895-49E0-42D9-ADF0-DBE401A6A7F9}" srcOrd="6" destOrd="0" presId="urn:microsoft.com/office/officeart/2005/8/layout/orgChart1"/>
    <dgm:cxn modelId="{FB3096D2-B3BC-4BCD-90E4-7A3B81FE1112}" type="presParOf" srcId="{0909F0CD-4ADA-4B32-8962-DFF22A5008CD}" destId="{46135160-A4B2-47CB-8C98-D654D285E92D}" srcOrd="7" destOrd="0" presId="urn:microsoft.com/office/officeart/2005/8/layout/orgChart1"/>
    <dgm:cxn modelId="{9E8B2E21-1900-4927-B2E8-47E7302A5EEF}" type="presParOf" srcId="{46135160-A4B2-47CB-8C98-D654D285E92D}" destId="{BCAB41B4-586C-44E4-8090-F44C8FA93F66}" srcOrd="0" destOrd="0" presId="urn:microsoft.com/office/officeart/2005/8/layout/orgChart1"/>
    <dgm:cxn modelId="{858DC8CE-6F30-4EA0-A4D7-302B08EBBB5C}" type="presParOf" srcId="{BCAB41B4-586C-44E4-8090-F44C8FA93F66}" destId="{41592668-E8B8-4FE4-8CB7-20D56A64EE79}" srcOrd="0" destOrd="0" presId="urn:microsoft.com/office/officeart/2005/8/layout/orgChart1"/>
    <dgm:cxn modelId="{0DB25DFE-BD18-41CA-AD80-09BD9F85B16A}" type="presParOf" srcId="{BCAB41B4-586C-44E4-8090-F44C8FA93F66}" destId="{C81B915C-A9AD-4562-828A-5DBB7D5C4B5D}" srcOrd="1" destOrd="0" presId="urn:microsoft.com/office/officeart/2005/8/layout/orgChart1"/>
    <dgm:cxn modelId="{3F37B628-3F81-4F5F-B0AE-C5B3AFF04AE4}" type="presParOf" srcId="{46135160-A4B2-47CB-8C98-D654D285E92D}" destId="{8F1DAD24-B273-4BEA-805B-A7EDB2C07A5C}" srcOrd="1" destOrd="0" presId="urn:microsoft.com/office/officeart/2005/8/layout/orgChart1"/>
    <dgm:cxn modelId="{19C7B9F6-19F3-40B8-AB47-6A479C140CCB}" type="presParOf" srcId="{46135160-A4B2-47CB-8C98-D654D285E92D}" destId="{FE8AA279-AEE7-4438-B811-5A7CDA380E07}" srcOrd="2" destOrd="0" presId="urn:microsoft.com/office/officeart/2005/8/layout/orgChart1"/>
    <dgm:cxn modelId="{CD687D55-DF1E-4738-831A-F595F304E68D}" type="presParOf" srcId="{0909F0CD-4ADA-4B32-8962-DFF22A5008CD}" destId="{786EED25-E4D8-49F1-977D-482F190B7950}" srcOrd="8" destOrd="0" presId="urn:microsoft.com/office/officeart/2005/8/layout/orgChart1"/>
    <dgm:cxn modelId="{94AFE855-132F-4927-A225-F8C4CC12C45E}" type="presParOf" srcId="{0909F0CD-4ADA-4B32-8962-DFF22A5008CD}" destId="{484C428C-342F-4F7B-883F-FA2CC8A00667}" srcOrd="9" destOrd="0" presId="urn:microsoft.com/office/officeart/2005/8/layout/orgChart1"/>
    <dgm:cxn modelId="{7E6130E5-D3A5-4E5F-A874-283D0BD12D93}" type="presParOf" srcId="{484C428C-342F-4F7B-883F-FA2CC8A00667}" destId="{BCC4B810-05EC-4AD7-8D99-1F9B12A8F41F}" srcOrd="0" destOrd="0" presId="urn:microsoft.com/office/officeart/2005/8/layout/orgChart1"/>
    <dgm:cxn modelId="{1C1BD2C9-57C3-4D4A-A874-9102653B91F5}" type="presParOf" srcId="{BCC4B810-05EC-4AD7-8D99-1F9B12A8F41F}" destId="{DF3B8932-BA15-42D0-8188-394D86CBBC5F}" srcOrd="0" destOrd="0" presId="urn:microsoft.com/office/officeart/2005/8/layout/orgChart1"/>
    <dgm:cxn modelId="{A639FF3A-9E58-4CDF-B31E-E5EBAD23AA6B}" type="presParOf" srcId="{BCC4B810-05EC-4AD7-8D99-1F9B12A8F41F}" destId="{93B55B40-E8D7-46F4-80F0-7E9C27ACEA8C}" srcOrd="1" destOrd="0" presId="urn:microsoft.com/office/officeart/2005/8/layout/orgChart1"/>
    <dgm:cxn modelId="{842C7AB0-DC74-4CE7-AD71-9BD7E6601394}" type="presParOf" srcId="{484C428C-342F-4F7B-883F-FA2CC8A00667}" destId="{609A260E-4022-4E18-8D74-FC86E0E6079F}" srcOrd="1" destOrd="0" presId="urn:microsoft.com/office/officeart/2005/8/layout/orgChart1"/>
    <dgm:cxn modelId="{9D83866B-3A9A-4246-BE2C-1C4A449AF093}" type="presParOf" srcId="{609A260E-4022-4E18-8D74-FC86E0E6079F}" destId="{3585706D-1D09-4D81-863D-1379E5F71093}" srcOrd="0" destOrd="0" presId="urn:microsoft.com/office/officeart/2005/8/layout/orgChart1"/>
    <dgm:cxn modelId="{13E5099B-EBE0-4D37-B8D0-ACB10FB67714}" type="presParOf" srcId="{609A260E-4022-4E18-8D74-FC86E0E6079F}" destId="{603CE0C1-C583-4998-B228-114866BC8E08}" srcOrd="1" destOrd="0" presId="urn:microsoft.com/office/officeart/2005/8/layout/orgChart1"/>
    <dgm:cxn modelId="{5AB32E4F-DB5D-4421-B63A-586AC70A20E9}" type="presParOf" srcId="{603CE0C1-C583-4998-B228-114866BC8E08}" destId="{40891810-59A7-4DB0-90D0-758D26C97C7E}" srcOrd="0" destOrd="0" presId="urn:microsoft.com/office/officeart/2005/8/layout/orgChart1"/>
    <dgm:cxn modelId="{21CD078D-F8E8-4F2D-8775-7C717B0CE4D4}" type="presParOf" srcId="{40891810-59A7-4DB0-90D0-758D26C97C7E}" destId="{13CF1194-355C-42AA-8A12-A63205DF95A6}" srcOrd="0" destOrd="0" presId="urn:microsoft.com/office/officeart/2005/8/layout/orgChart1"/>
    <dgm:cxn modelId="{B3AE6A76-014A-4748-B0AB-86B39EE520E3}" type="presParOf" srcId="{40891810-59A7-4DB0-90D0-758D26C97C7E}" destId="{E3AE5DEF-4C5F-4906-B67D-5C1DCDB52CB9}" srcOrd="1" destOrd="0" presId="urn:microsoft.com/office/officeart/2005/8/layout/orgChart1"/>
    <dgm:cxn modelId="{5D18D001-D1CF-4A31-BCB6-8417DFD8935C}" type="presParOf" srcId="{603CE0C1-C583-4998-B228-114866BC8E08}" destId="{CDE23E2D-8CEF-4863-8216-797BB18AD137}" srcOrd="1" destOrd="0" presId="urn:microsoft.com/office/officeart/2005/8/layout/orgChart1"/>
    <dgm:cxn modelId="{3705A55C-1869-4701-AD0A-4B8C545FC707}" type="presParOf" srcId="{603CE0C1-C583-4998-B228-114866BC8E08}" destId="{571DDF4F-D0F8-45DB-A739-98B233186BF0}" srcOrd="2" destOrd="0" presId="urn:microsoft.com/office/officeart/2005/8/layout/orgChart1"/>
    <dgm:cxn modelId="{C4933834-B8E9-440A-BE49-79084C701860}" type="presParOf" srcId="{609A260E-4022-4E18-8D74-FC86E0E6079F}" destId="{A1EE8C75-BC0B-4589-A968-D9B4591DD59A}" srcOrd="2" destOrd="0" presId="urn:microsoft.com/office/officeart/2005/8/layout/orgChart1"/>
    <dgm:cxn modelId="{73E066FF-C52C-4D9B-A041-D269609829DD}" type="presParOf" srcId="{609A260E-4022-4E18-8D74-FC86E0E6079F}" destId="{E1832AB5-47B5-4E56-BD0A-7047683F5A31}" srcOrd="3" destOrd="0" presId="urn:microsoft.com/office/officeart/2005/8/layout/orgChart1"/>
    <dgm:cxn modelId="{9E2C3C3A-A2B3-4823-93EE-A410B515ED7D}" type="presParOf" srcId="{E1832AB5-47B5-4E56-BD0A-7047683F5A31}" destId="{F08E7A9D-C43C-40EE-8B24-05461668CE28}" srcOrd="0" destOrd="0" presId="urn:microsoft.com/office/officeart/2005/8/layout/orgChart1"/>
    <dgm:cxn modelId="{97D02DBC-59C4-4071-9F09-C1DCFB8128B8}" type="presParOf" srcId="{F08E7A9D-C43C-40EE-8B24-05461668CE28}" destId="{7B289B8E-62E5-4AD1-8EB0-888232C5E883}" srcOrd="0" destOrd="0" presId="urn:microsoft.com/office/officeart/2005/8/layout/orgChart1"/>
    <dgm:cxn modelId="{62D80E5D-5C6B-473E-ADD5-C533FAA4E3AD}" type="presParOf" srcId="{F08E7A9D-C43C-40EE-8B24-05461668CE28}" destId="{F6CF156E-B488-4D18-9903-A87E532A9ECE}" srcOrd="1" destOrd="0" presId="urn:microsoft.com/office/officeart/2005/8/layout/orgChart1"/>
    <dgm:cxn modelId="{F50F1010-1482-4B7A-A158-D6883A05DDB7}" type="presParOf" srcId="{E1832AB5-47B5-4E56-BD0A-7047683F5A31}" destId="{C0928470-8696-4D89-99D3-BB16D077A034}" srcOrd="1" destOrd="0" presId="urn:microsoft.com/office/officeart/2005/8/layout/orgChart1"/>
    <dgm:cxn modelId="{98EB024A-769E-423A-A5B9-6833265BF918}" type="presParOf" srcId="{E1832AB5-47B5-4E56-BD0A-7047683F5A31}" destId="{F8CE37C2-DE2C-485D-95BB-E477DA897852}" srcOrd="2" destOrd="0" presId="urn:microsoft.com/office/officeart/2005/8/layout/orgChart1"/>
    <dgm:cxn modelId="{E596942C-341A-4275-AED9-4F8AB290D2CE}" type="presParOf" srcId="{609A260E-4022-4E18-8D74-FC86E0E6079F}" destId="{455E8C66-CE9C-4D8A-A2DF-D54A5106682B}" srcOrd="4" destOrd="0" presId="urn:microsoft.com/office/officeart/2005/8/layout/orgChart1"/>
    <dgm:cxn modelId="{92319499-C21C-423C-8945-A4B9989149A8}" type="presParOf" srcId="{609A260E-4022-4E18-8D74-FC86E0E6079F}" destId="{5192416E-25A8-4595-9F0F-8BDB34E405F8}" srcOrd="5" destOrd="0" presId="urn:microsoft.com/office/officeart/2005/8/layout/orgChart1"/>
    <dgm:cxn modelId="{6B93C873-9A8B-48B1-B37F-384915A8C454}" type="presParOf" srcId="{5192416E-25A8-4595-9F0F-8BDB34E405F8}" destId="{134B238A-36B0-4922-BD69-AAEACEE6BD7D}" srcOrd="0" destOrd="0" presId="urn:microsoft.com/office/officeart/2005/8/layout/orgChart1"/>
    <dgm:cxn modelId="{B337A919-BEA1-4824-A8DB-3C0B48131A30}" type="presParOf" srcId="{134B238A-36B0-4922-BD69-AAEACEE6BD7D}" destId="{03EC5A1B-86B9-420B-B82A-85D15745870C}" srcOrd="0" destOrd="0" presId="urn:microsoft.com/office/officeart/2005/8/layout/orgChart1"/>
    <dgm:cxn modelId="{1D93FDB0-A102-4A85-973A-DCCFC056C1BA}" type="presParOf" srcId="{134B238A-36B0-4922-BD69-AAEACEE6BD7D}" destId="{87779DA8-E6B8-4EB8-96F5-3A86A33D3C2A}" srcOrd="1" destOrd="0" presId="urn:microsoft.com/office/officeart/2005/8/layout/orgChart1"/>
    <dgm:cxn modelId="{DAC158F8-CAF9-4500-9985-857CD50B26C2}" type="presParOf" srcId="{5192416E-25A8-4595-9F0F-8BDB34E405F8}" destId="{65B97BC9-238D-4E71-A132-58759B6AEB7B}" srcOrd="1" destOrd="0" presId="urn:microsoft.com/office/officeart/2005/8/layout/orgChart1"/>
    <dgm:cxn modelId="{1CE998F5-9B7B-428B-9A14-899101F39E9E}" type="presParOf" srcId="{5192416E-25A8-4595-9F0F-8BDB34E405F8}" destId="{99085B60-9ECF-47B7-A17B-C7C2B9CB8A47}" srcOrd="2" destOrd="0" presId="urn:microsoft.com/office/officeart/2005/8/layout/orgChart1"/>
    <dgm:cxn modelId="{BFA4A148-422F-412F-A45C-A5AE159B9E5C}" type="presParOf" srcId="{609A260E-4022-4E18-8D74-FC86E0E6079F}" destId="{A304BE7F-AD13-43CA-8E39-7197B850BDB1}" srcOrd="6" destOrd="0" presId="urn:microsoft.com/office/officeart/2005/8/layout/orgChart1"/>
    <dgm:cxn modelId="{02D6F967-846C-49FC-AB4E-3953ED120308}" type="presParOf" srcId="{609A260E-4022-4E18-8D74-FC86E0E6079F}" destId="{52BCC384-5F9F-4F84-846E-282913FEFF87}" srcOrd="7" destOrd="0" presId="urn:microsoft.com/office/officeart/2005/8/layout/orgChart1"/>
    <dgm:cxn modelId="{8E0A5626-C5B5-455A-B6A7-93447604AEA7}" type="presParOf" srcId="{52BCC384-5F9F-4F84-846E-282913FEFF87}" destId="{750B1996-A25F-4C1C-8A0B-861778FB26B7}" srcOrd="0" destOrd="0" presId="urn:microsoft.com/office/officeart/2005/8/layout/orgChart1"/>
    <dgm:cxn modelId="{1E35A54F-6AAC-4B84-92DB-07D094B3BCD4}" type="presParOf" srcId="{750B1996-A25F-4C1C-8A0B-861778FB26B7}" destId="{76F2E5AB-BFBD-434F-89AD-7700B4A87925}" srcOrd="0" destOrd="0" presId="urn:microsoft.com/office/officeart/2005/8/layout/orgChart1"/>
    <dgm:cxn modelId="{87904E6B-E5FD-48D7-AB76-63261EE84DD5}" type="presParOf" srcId="{750B1996-A25F-4C1C-8A0B-861778FB26B7}" destId="{15CF3778-86BE-41D7-85FE-0AC39EDE7A3D}" srcOrd="1" destOrd="0" presId="urn:microsoft.com/office/officeart/2005/8/layout/orgChart1"/>
    <dgm:cxn modelId="{5A4873FC-566B-4C43-8A30-ACBD91526A67}" type="presParOf" srcId="{52BCC384-5F9F-4F84-846E-282913FEFF87}" destId="{EB7CAA71-70CF-401A-86B7-A7937FF1E431}" srcOrd="1" destOrd="0" presId="urn:microsoft.com/office/officeart/2005/8/layout/orgChart1"/>
    <dgm:cxn modelId="{93DEAD6E-1E0D-44D1-AF38-57A775BF27B7}" type="presParOf" srcId="{52BCC384-5F9F-4F84-846E-282913FEFF87}" destId="{EA9551A7-2779-4BBA-8564-F41F2504D450}" srcOrd="2" destOrd="0" presId="urn:microsoft.com/office/officeart/2005/8/layout/orgChart1"/>
    <dgm:cxn modelId="{F4A0C81C-FE3E-4ECE-97AC-684A6CCAE34E}" type="presParOf" srcId="{609A260E-4022-4E18-8D74-FC86E0E6079F}" destId="{21543C02-1E11-4054-B50F-1A8222E93977}" srcOrd="8" destOrd="0" presId="urn:microsoft.com/office/officeart/2005/8/layout/orgChart1"/>
    <dgm:cxn modelId="{D4145FF5-1B75-4C5D-82A4-F2DF3CF6EA3A}" type="presParOf" srcId="{609A260E-4022-4E18-8D74-FC86E0E6079F}" destId="{007BD28B-FE6B-4556-AEA4-B1205166E8E9}" srcOrd="9" destOrd="0" presId="urn:microsoft.com/office/officeart/2005/8/layout/orgChart1"/>
    <dgm:cxn modelId="{F5970CA5-D4FE-444E-B5B1-D29F9F22E27B}" type="presParOf" srcId="{007BD28B-FE6B-4556-AEA4-B1205166E8E9}" destId="{D0F0455F-44DD-4453-964D-76A80F2004F8}" srcOrd="0" destOrd="0" presId="urn:microsoft.com/office/officeart/2005/8/layout/orgChart1"/>
    <dgm:cxn modelId="{E44E2C3E-D33B-46C6-BF28-725150BA3B91}" type="presParOf" srcId="{D0F0455F-44DD-4453-964D-76A80F2004F8}" destId="{82A18F38-24D5-4669-A0FA-0BCE649C5C7B}" srcOrd="0" destOrd="0" presId="urn:microsoft.com/office/officeart/2005/8/layout/orgChart1"/>
    <dgm:cxn modelId="{B2DE6255-DEB7-4DA9-AD70-CEA8D5522CA6}" type="presParOf" srcId="{D0F0455F-44DD-4453-964D-76A80F2004F8}" destId="{D58B1D89-0A92-4B77-9283-165E872B0163}" srcOrd="1" destOrd="0" presId="urn:microsoft.com/office/officeart/2005/8/layout/orgChart1"/>
    <dgm:cxn modelId="{05640FBB-578B-4756-9084-C6A41CFFCFA9}" type="presParOf" srcId="{007BD28B-FE6B-4556-AEA4-B1205166E8E9}" destId="{81BFB09B-A82A-4CF8-AE1E-C7F605B7D683}" srcOrd="1" destOrd="0" presId="urn:microsoft.com/office/officeart/2005/8/layout/orgChart1"/>
    <dgm:cxn modelId="{8196F20D-E6C8-4EB4-ABBC-BD4E11A3CE95}" type="presParOf" srcId="{007BD28B-FE6B-4556-AEA4-B1205166E8E9}" destId="{745E504B-C5CA-4941-A1D0-AD1FD1FA0F42}" srcOrd="2" destOrd="0" presId="urn:microsoft.com/office/officeart/2005/8/layout/orgChart1"/>
    <dgm:cxn modelId="{3AD9F346-2E5E-4CE8-89DE-95EF68B85852}" type="presParOf" srcId="{484C428C-342F-4F7B-883F-FA2CC8A00667}" destId="{5EA85F58-6E53-4A00-A784-F6A4BC8C70D5}" srcOrd="2" destOrd="0" presId="urn:microsoft.com/office/officeart/2005/8/layout/orgChart1"/>
    <dgm:cxn modelId="{837D17B3-B809-44F7-816E-3E2CFDD63A60}" type="presParOf" srcId="{0909F0CD-4ADA-4B32-8962-DFF22A5008CD}" destId="{7A00BB35-2981-4912-BAE7-F7381936DC45}" srcOrd="10" destOrd="0" presId="urn:microsoft.com/office/officeart/2005/8/layout/orgChart1"/>
    <dgm:cxn modelId="{32CF5C39-B8AE-48F4-80EA-A7ECDE9B0538}" type="presParOf" srcId="{0909F0CD-4ADA-4B32-8962-DFF22A5008CD}" destId="{CAA0B82D-D445-41B2-900D-2973EFF64568}" srcOrd="11" destOrd="0" presId="urn:microsoft.com/office/officeart/2005/8/layout/orgChart1"/>
    <dgm:cxn modelId="{40BA11B4-1E6B-42D1-8316-EB7A4C369C63}" type="presParOf" srcId="{CAA0B82D-D445-41B2-900D-2973EFF64568}" destId="{7BB7BD3D-2E17-476F-BCC5-CF9E3E387B49}" srcOrd="0" destOrd="0" presId="urn:microsoft.com/office/officeart/2005/8/layout/orgChart1"/>
    <dgm:cxn modelId="{403FED05-AD19-4079-A454-125C33CDA2CE}" type="presParOf" srcId="{7BB7BD3D-2E17-476F-BCC5-CF9E3E387B49}" destId="{4E1CEA41-DA7B-4DF5-ACF1-10D2A3EA44B3}" srcOrd="0" destOrd="0" presId="urn:microsoft.com/office/officeart/2005/8/layout/orgChart1"/>
    <dgm:cxn modelId="{F4D58E96-C85A-4887-BD03-AFF2ABF6EA06}" type="presParOf" srcId="{7BB7BD3D-2E17-476F-BCC5-CF9E3E387B49}" destId="{8B2356C0-14E0-4979-836B-F016E9844A18}" srcOrd="1" destOrd="0" presId="urn:microsoft.com/office/officeart/2005/8/layout/orgChart1"/>
    <dgm:cxn modelId="{7BBBF3C8-FDA2-4CAA-9E78-4E8ACD970861}" type="presParOf" srcId="{CAA0B82D-D445-41B2-900D-2973EFF64568}" destId="{42E3B762-442B-43F8-9869-15B4AFA4B3EF}" srcOrd="1" destOrd="0" presId="urn:microsoft.com/office/officeart/2005/8/layout/orgChart1"/>
    <dgm:cxn modelId="{515F031D-4D87-41D2-B1BF-3B2924987904}" type="presParOf" srcId="{42E3B762-442B-43F8-9869-15B4AFA4B3EF}" destId="{8B5AD2BC-5596-4C05-A994-79500D760CB9}" srcOrd="0" destOrd="0" presId="urn:microsoft.com/office/officeart/2005/8/layout/orgChart1"/>
    <dgm:cxn modelId="{39CA9C63-690B-4A33-B1A1-4041932E3E92}" type="presParOf" srcId="{42E3B762-442B-43F8-9869-15B4AFA4B3EF}" destId="{9526FCBE-3711-465C-9CF5-2A7D86F9EC0F}" srcOrd="1" destOrd="0" presId="urn:microsoft.com/office/officeart/2005/8/layout/orgChart1"/>
    <dgm:cxn modelId="{912EDCDF-35E8-40C5-BDE6-57FB1F306C36}" type="presParOf" srcId="{9526FCBE-3711-465C-9CF5-2A7D86F9EC0F}" destId="{3BEAFDFE-AB75-4581-B693-A50D3428E86C}" srcOrd="0" destOrd="0" presId="urn:microsoft.com/office/officeart/2005/8/layout/orgChart1"/>
    <dgm:cxn modelId="{8E828A49-5DD0-4230-8A5A-9CA78F8D124E}" type="presParOf" srcId="{3BEAFDFE-AB75-4581-B693-A50D3428E86C}" destId="{2EA02FA4-A846-47A2-ADF6-F5D831862C20}" srcOrd="0" destOrd="0" presId="urn:microsoft.com/office/officeart/2005/8/layout/orgChart1"/>
    <dgm:cxn modelId="{BBADDEED-724C-4E12-AD1A-B2C924DABBF8}" type="presParOf" srcId="{3BEAFDFE-AB75-4581-B693-A50D3428E86C}" destId="{5405982E-5AC6-433B-AB61-9150754A050C}" srcOrd="1" destOrd="0" presId="urn:microsoft.com/office/officeart/2005/8/layout/orgChart1"/>
    <dgm:cxn modelId="{B3A536C4-AD33-4BE6-A900-7F73313ED299}" type="presParOf" srcId="{9526FCBE-3711-465C-9CF5-2A7D86F9EC0F}" destId="{FFD6D0FA-C28E-4765-8C31-D5F1849143BA}" srcOrd="1" destOrd="0" presId="urn:microsoft.com/office/officeart/2005/8/layout/orgChart1"/>
    <dgm:cxn modelId="{168481ED-8EF0-4B09-B28F-2FC28B5F9132}" type="presParOf" srcId="{9526FCBE-3711-465C-9CF5-2A7D86F9EC0F}" destId="{601FEC85-25B2-4CAE-9F4A-EBF558B30D24}" srcOrd="2" destOrd="0" presId="urn:microsoft.com/office/officeart/2005/8/layout/orgChart1"/>
    <dgm:cxn modelId="{7AC6F5BD-7F10-4C4D-9465-2BDB44BEF0C2}" type="presParOf" srcId="{42E3B762-442B-43F8-9869-15B4AFA4B3EF}" destId="{108B2202-5196-4E50-A2D0-508183E4051E}" srcOrd="2" destOrd="0" presId="urn:microsoft.com/office/officeart/2005/8/layout/orgChart1"/>
    <dgm:cxn modelId="{6AA01472-3F38-4ACF-996E-D6929FA60996}" type="presParOf" srcId="{42E3B762-442B-43F8-9869-15B4AFA4B3EF}" destId="{6FCA9AB6-1287-421B-8856-0585C35CA33E}" srcOrd="3" destOrd="0" presId="urn:microsoft.com/office/officeart/2005/8/layout/orgChart1"/>
    <dgm:cxn modelId="{741269F2-1DA3-4E45-B59E-DA5C732C47A7}" type="presParOf" srcId="{6FCA9AB6-1287-421B-8856-0585C35CA33E}" destId="{B5F9EC17-76D6-4469-8941-F295B32CA411}" srcOrd="0" destOrd="0" presId="urn:microsoft.com/office/officeart/2005/8/layout/orgChart1"/>
    <dgm:cxn modelId="{B7D6CF66-0085-4B44-AF5E-B1A0736F9CCB}" type="presParOf" srcId="{B5F9EC17-76D6-4469-8941-F295B32CA411}" destId="{17B3DB37-50D0-42D2-B939-63AE711300C2}" srcOrd="0" destOrd="0" presId="urn:microsoft.com/office/officeart/2005/8/layout/orgChart1"/>
    <dgm:cxn modelId="{F6C8F63B-34D9-47D2-A39D-CC270038632C}" type="presParOf" srcId="{B5F9EC17-76D6-4469-8941-F295B32CA411}" destId="{06CE048E-6FFC-4076-A855-B51E7F66EAB3}" srcOrd="1" destOrd="0" presId="urn:microsoft.com/office/officeart/2005/8/layout/orgChart1"/>
    <dgm:cxn modelId="{265BD70A-A376-4D91-9193-59D229197F0E}" type="presParOf" srcId="{6FCA9AB6-1287-421B-8856-0585C35CA33E}" destId="{1C878D18-20A1-46CC-A206-A60E7A9F4C32}" srcOrd="1" destOrd="0" presId="urn:microsoft.com/office/officeart/2005/8/layout/orgChart1"/>
    <dgm:cxn modelId="{0E0A5216-F32B-4125-A3C1-D752689F81FE}" type="presParOf" srcId="{6FCA9AB6-1287-421B-8856-0585C35CA33E}" destId="{99E84853-E718-4310-9927-36AE566788A4}" srcOrd="2" destOrd="0" presId="urn:microsoft.com/office/officeart/2005/8/layout/orgChart1"/>
    <dgm:cxn modelId="{B39F7F09-33E9-4963-85FF-5DD1D3FC1655}" type="presParOf" srcId="{42E3B762-442B-43F8-9869-15B4AFA4B3EF}" destId="{7B6679B6-289A-4F6D-9820-3F92A4808836}" srcOrd="4" destOrd="0" presId="urn:microsoft.com/office/officeart/2005/8/layout/orgChart1"/>
    <dgm:cxn modelId="{F133B1EE-0B7C-46EA-A593-9FE8C0588C1B}" type="presParOf" srcId="{42E3B762-442B-43F8-9869-15B4AFA4B3EF}" destId="{AE23871A-A2E2-4AF7-975D-F00221E89D8E}" srcOrd="5" destOrd="0" presId="urn:microsoft.com/office/officeart/2005/8/layout/orgChart1"/>
    <dgm:cxn modelId="{7C9A8D8D-0FFA-453E-87D3-345F1F911019}" type="presParOf" srcId="{AE23871A-A2E2-4AF7-975D-F00221E89D8E}" destId="{429F1AE6-EAA0-4FF2-BF22-B1BFDCF43A6E}" srcOrd="0" destOrd="0" presId="urn:microsoft.com/office/officeart/2005/8/layout/orgChart1"/>
    <dgm:cxn modelId="{E55E7CC7-3912-4395-B429-346CFBBF236B}" type="presParOf" srcId="{429F1AE6-EAA0-4FF2-BF22-B1BFDCF43A6E}" destId="{B64B09F2-DEE0-4598-8893-43B7DC58AE83}" srcOrd="0" destOrd="0" presId="urn:microsoft.com/office/officeart/2005/8/layout/orgChart1"/>
    <dgm:cxn modelId="{A63D9211-E7E4-4811-98B8-EE6AC3391DE8}" type="presParOf" srcId="{429F1AE6-EAA0-4FF2-BF22-B1BFDCF43A6E}" destId="{86F07D15-F7DC-49D0-8AEC-930F95E4FA18}" srcOrd="1" destOrd="0" presId="urn:microsoft.com/office/officeart/2005/8/layout/orgChart1"/>
    <dgm:cxn modelId="{32E00AFE-E75F-4BB4-810E-AB455615EB49}" type="presParOf" srcId="{AE23871A-A2E2-4AF7-975D-F00221E89D8E}" destId="{FD4AE473-E05A-41E7-BD25-147093A1640C}" srcOrd="1" destOrd="0" presId="urn:microsoft.com/office/officeart/2005/8/layout/orgChart1"/>
    <dgm:cxn modelId="{24625104-4D4B-4629-82FC-A92DCCE2790A}" type="presParOf" srcId="{AE23871A-A2E2-4AF7-975D-F00221E89D8E}" destId="{CF440C6E-649B-4BC0-98F6-0FA62B39FE26}" srcOrd="2" destOrd="0" presId="urn:microsoft.com/office/officeart/2005/8/layout/orgChart1"/>
    <dgm:cxn modelId="{E4AEEE3E-4AEE-4ECA-98DC-46A362BBD779}" type="presParOf" srcId="{CAA0B82D-D445-41B2-900D-2973EFF64568}" destId="{10536347-7B2B-439E-A5B9-ED903288FAFA}" srcOrd="2" destOrd="0" presId="urn:microsoft.com/office/officeart/2005/8/layout/orgChart1"/>
    <dgm:cxn modelId="{96DEA513-ACD4-428D-90AC-3114F7798BE5}" type="presParOf" srcId="{0909F0CD-4ADA-4B32-8962-DFF22A5008CD}" destId="{3FCF2940-DBD1-48E6-9B66-80AAA657D329}" srcOrd="12" destOrd="0" presId="urn:microsoft.com/office/officeart/2005/8/layout/orgChart1"/>
    <dgm:cxn modelId="{E809D9CC-E6DE-4E13-BEDB-178B29E359DF}" type="presParOf" srcId="{0909F0CD-4ADA-4B32-8962-DFF22A5008CD}" destId="{BE8786AA-6A13-4E7A-A518-15DDE41D5BAA}" srcOrd="13" destOrd="0" presId="urn:microsoft.com/office/officeart/2005/8/layout/orgChart1"/>
    <dgm:cxn modelId="{AB82D2FE-BE31-43A9-9489-0EE7A1155A02}" type="presParOf" srcId="{BE8786AA-6A13-4E7A-A518-15DDE41D5BAA}" destId="{04600475-1E4E-4977-B5D6-6F86C105153E}" srcOrd="0" destOrd="0" presId="urn:microsoft.com/office/officeart/2005/8/layout/orgChart1"/>
    <dgm:cxn modelId="{15BB6802-92BE-4CEE-A4FF-4B64532CE202}" type="presParOf" srcId="{04600475-1E4E-4977-B5D6-6F86C105153E}" destId="{B0E49C5F-4D57-4DF6-9FDA-7CE59E3DC2A3}" srcOrd="0" destOrd="0" presId="urn:microsoft.com/office/officeart/2005/8/layout/orgChart1"/>
    <dgm:cxn modelId="{8C10E9A7-270C-4BB6-AA16-85ECA3BE89E0}" type="presParOf" srcId="{04600475-1E4E-4977-B5D6-6F86C105153E}" destId="{2985DB95-87B2-40A2-9D74-553BEC447D71}" srcOrd="1" destOrd="0" presId="urn:microsoft.com/office/officeart/2005/8/layout/orgChart1"/>
    <dgm:cxn modelId="{824EA59F-E7EB-47EC-AD2D-DF293C55E7D0}" type="presParOf" srcId="{BE8786AA-6A13-4E7A-A518-15DDE41D5BAA}" destId="{0C064349-D8DD-476A-8EF1-30E1FCED791E}" srcOrd="1" destOrd="0" presId="urn:microsoft.com/office/officeart/2005/8/layout/orgChart1"/>
    <dgm:cxn modelId="{33814E7D-5566-4EF8-A2EE-F2BB62960B77}" type="presParOf" srcId="{0C064349-D8DD-476A-8EF1-30E1FCED791E}" destId="{B101179D-FD10-4CB1-9D40-72736021FDFD}" srcOrd="0" destOrd="0" presId="urn:microsoft.com/office/officeart/2005/8/layout/orgChart1"/>
    <dgm:cxn modelId="{1BB55B4A-2DE9-4429-8E29-386CC74BB61D}" type="presParOf" srcId="{0C064349-D8DD-476A-8EF1-30E1FCED791E}" destId="{104DF96D-7B39-4993-9952-B0EE19704E8B}" srcOrd="1" destOrd="0" presId="urn:microsoft.com/office/officeart/2005/8/layout/orgChart1"/>
    <dgm:cxn modelId="{BF3A6C27-2ED3-497E-85C8-57A8097846E9}" type="presParOf" srcId="{104DF96D-7B39-4993-9952-B0EE19704E8B}" destId="{F70A2E50-19EB-48DC-91B0-89EB04377415}" srcOrd="0" destOrd="0" presId="urn:microsoft.com/office/officeart/2005/8/layout/orgChart1"/>
    <dgm:cxn modelId="{7B6E23C6-9FDD-43AB-8CD2-65F3C3A6A376}" type="presParOf" srcId="{F70A2E50-19EB-48DC-91B0-89EB04377415}" destId="{266F8E79-5A0F-4939-9C82-7E3973B45CD1}" srcOrd="0" destOrd="0" presId="urn:microsoft.com/office/officeart/2005/8/layout/orgChart1"/>
    <dgm:cxn modelId="{2D61E8EA-6181-4E2C-BCFF-B150920D478F}" type="presParOf" srcId="{F70A2E50-19EB-48DC-91B0-89EB04377415}" destId="{BA64D4E6-6CDF-484C-8F85-CD3009CC83C6}" srcOrd="1" destOrd="0" presId="urn:microsoft.com/office/officeart/2005/8/layout/orgChart1"/>
    <dgm:cxn modelId="{FEA903DB-1CFB-4329-87AA-E0F96A49E3ED}" type="presParOf" srcId="{104DF96D-7B39-4993-9952-B0EE19704E8B}" destId="{91821581-CA8E-441A-A0E1-220633518A2D}" srcOrd="1" destOrd="0" presId="urn:microsoft.com/office/officeart/2005/8/layout/orgChart1"/>
    <dgm:cxn modelId="{7B5988F9-91F4-4E11-B97F-E2DBDC772054}" type="presParOf" srcId="{104DF96D-7B39-4993-9952-B0EE19704E8B}" destId="{B67FF70B-5F1C-42E2-88E5-FB8956974ACC}" srcOrd="2" destOrd="0" presId="urn:microsoft.com/office/officeart/2005/8/layout/orgChart1"/>
    <dgm:cxn modelId="{93373B43-2AAB-49A8-88CE-25728510B9BF}" type="presParOf" srcId="{BE8786AA-6A13-4E7A-A518-15DDE41D5BAA}" destId="{40969A16-A477-42ED-AA47-5DF2D5F88CC1}" srcOrd="2" destOrd="0" presId="urn:microsoft.com/office/officeart/2005/8/layout/orgChart1"/>
    <dgm:cxn modelId="{1C3A05EC-26AB-483D-86E3-8987C0886FBF}" type="presParOf" srcId="{0909F0CD-4ADA-4B32-8962-DFF22A5008CD}" destId="{E5174538-E5F5-48C8-9489-764056156DE7}" srcOrd="14" destOrd="0" presId="urn:microsoft.com/office/officeart/2005/8/layout/orgChart1"/>
    <dgm:cxn modelId="{BD63E334-7E4B-4683-A8D8-14199C3D08C3}" type="presParOf" srcId="{0909F0CD-4ADA-4B32-8962-DFF22A5008CD}" destId="{23465378-EA41-4D41-9F35-3825AE09AD37}" srcOrd="15" destOrd="0" presId="urn:microsoft.com/office/officeart/2005/8/layout/orgChart1"/>
    <dgm:cxn modelId="{C9674ED3-16AF-477B-A796-E8A6C4FFA6F3}" type="presParOf" srcId="{23465378-EA41-4D41-9F35-3825AE09AD37}" destId="{149FEAB1-2B62-43DD-A9AD-0F143D59539F}" srcOrd="0" destOrd="0" presId="urn:microsoft.com/office/officeart/2005/8/layout/orgChart1"/>
    <dgm:cxn modelId="{AEAFAED6-8C92-42A8-B753-0008A90E5C24}" type="presParOf" srcId="{149FEAB1-2B62-43DD-A9AD-0F143D59539F}" destId="{9EF05C37-B2CC-485D-9F12-A6C670486D22}" srcOrd="0" destOrd="0" presId="urn:microsoft.com/office/officeart/2005/8/layout/orgChart1"/>
    <dgm:cxn modelId="{419BBC6C-B146-47F8-9F7B-232DB027E9E0}" type="presParOf" srcId="{149FEAB1-2B62-43DD-A9AD-0F143D59539F}" destId="{0DC382F0-040B-48BB-AAF7-4FCBBD683D0F}" srcOrd="1" destOrd="0" presId="urn:microsoft.com/office/officeart/2005/8/layout/orgChart1"/>
    <dgm:cxn modelId="{10F8F35C-50BC-401D-AB41-40144F1038A1}" type="presParOf" srcId="{23465378-EA41-4D41-9F35-3825AE09AD37}" destId="{688B6967-3734-40C3-A0B9-48B9D5DD387F}" srcOrd="1" destOrd="0" presId="urn:microsoft.com/office/officeart/2005/8/layout/orgChart1"/>
    <dgm:cxn modelId="{73E6C22C-835F-4A54-8901-1AEAF276426E}" type="presParOf" srcId="{23465378-EA41-4D41-9F35-3825AE09AD37}" destId="{7143FB95-5FCC-4BCF-B106-B3D6565B38F6}" srcOrd="2" destOrd="0" presId="urn:microsoft.com/office/officeart/2005/8/layout/orgChart1"/>
    <dgm:cxn modelId="{F234CD5B-B6A1-4C95-8C18-8BD855AFA19D}" type="presParOf" srcId="{0909F0CD-4ADA-4B32-8962-DFF22A5008CD}" destId="{0702F1FE-EEF4-458D-A8F9-7E6379986F1D}" srcOrd="16" destOrd="0" presId="urn:microsoft.com/office/officeart/2005/8/layout/orgChart1"/>
    <dgm:cxn modelId="{266CF860-D4A0-4EF4-B844-C51A8F0ED183}" type="presParOf" srcId="{0909F0CD-4ADA-4B32-8962-DFF22A5008CD}" destId="{0F53BDE5-D243-4FC1-B14E-B3E61273A83A}" srcOrd="17" destOrd="0" presId="urn:microsoft.com/office/officeart/2005/8/layout/orgChart1"/>
    <dgm:cxn modelId="{94875897-B24D-4C80-9131-94B42365A499}" type="presParOf" srcId="{0F53BDE5-D243-4FC1-B14E-B3E61273A83A}" destId="{D1C20D7C-387E-48FB-A129-675666174BB0}" srcOrd="0" destOrd="0" presId="urn:microsoft.com/office/officeart/2005/8/layout/orgChart1"/>
    <dgm:cxn modelId="{007FBAAA-A7FA-49A3-8B59-D372BE7B6290}" type="presParOf" srcId="{D1C20D7C-387E-48FB-A129-675666174BB0}" destId="{A8CF4441-9480-49E2-89F1-1E5D7354E831}" srcOrd="0" destOrd="0" presId="urn:microsoft.com/office/officeart/2005/8/layout/orgChart1"/>
    <dgm:cxn modelId="{63FC7603-0854-41E4-A4BB-769BEF9329E6}" type="presParOf" srcId="{D1C20D7C-387E-48FB-A129-675666174BB0}" destId="{0566F390-3CFB-450F-9766-CDA6554872C0}" srcOrd="1" destOrd="0" presId="urn:microsoft.com/office/officeart/2005/8/layout/orgChart1"/>
    <dgm:cxn modelId="{1D6526AF-DEFE-41F0-8566-CE48D92B0CF2}" type="presParOf" srcId="{0F53BDE5-D243-4FC1-B14E-B3E61273A83A}" destId="{953DF641-C736-491A-A4AA-4C6F1CC17C1E}" srcOrd="1" destOrd="0" presId="urn:microsoft.com/office/officeart/2005/8/layout/orgChart1"/>
    <dgm:cxn modelId="{C6DD999F-E58A-4B0F-A70A-B01AD79C96FD}" type="presParOf" srcId="{0F53BDE5-D243-4FC1-B14E-B3E61273A83A}" destId="{1F55D59A-0382-404E-A6F3-5005C8F6E7D1}" srcOrd="2" destOrd="0" presId="urn:microsoft.com/office/officeart/2005/8/layout/orgChart1"/>
    <dgm:cxn modelId="{C4D599FD-5E58-4986-A7AE-98B74A001C2D}" type="presParOf" srcId="{0909F0CD-4ADA-4B32-8962-DFF22A5008CD}" destId="{85CDF1A6-8D67-405F-B37B-B317FD5E6FEE}" srcOrd="18" destOrd="0" presId="urn:microsoft.com/office/officeart/2005/8/layout/orgChart1"/>
    <dgm:cxn modelId="{BBD0BCFA-5AA1-498F-96A6-2F3D0620627F}" type="presParOf" srcId="{0909F0CD-4ADA-4B32-8962-DFF22A5008CD}" destId="{C4F48D7B-E6FF-406D-8A2C-D6C367510A42}" srcOrd="19" destOrd="0" presId="urn:microsoft.com/office/officeart/2005/8/layout/orgChart1"/>
    <dgm:cxn modelId="{9035DCE8-825E-4ECF-9598-ADCF2FE4CAA0}" type="presParOf" srcId="{C4F48D7B-E6FF-406D-8A2C-D6C367510A42}" destId="{21CF1032-C0DC-4C2A-B6A6-5B37C76B7E0E}" srcOrd="0" destOrd="0" presId="urn:microsoft.com/office/officeart/2005/8/layout/orgChart1"/>
    <dgm:cxn modelId="{B7F66C5C-F3E2-44F7-ADCA-5CF0A81A81A5}" type="presParOf" srcId="{21CF1032-C0DC-4C2A-B6A6-5B37C76B7E0E}" destId="{C470BDD1-5DFE-433B-B2F3-8492988463C5}" srcOrd="0" destOrd="0" presId="urn:microsoft.com/office/officeart/2005/8/layout/orgChart1"/>
    <dgm:cxn modelId="{3890CDFE-03FC-4DC5-B047-2572E0D28CA6}" type="presParOf" srcId="{21CF1032-C0DC-4C2A-B6A6-5B37C76B7E0E}" destId="{94C741B5-9493-4CAA-92A2-51970818B865}" srcOrd="1" destOrd="0" presId="urn:microsoft.com/office/officeart/2005/8/layout/orgChart1"/>
    <dgm:cxn modelId="{98300F8E-AB66-4F84-B5EC-7AF3478FD7E7}" type="presParOf" srcId="{C4F48D7B-E6FF-406D-8A2C-D6C367510A42}" destId="{8D1573D0-B530-40D3-A535-D928E0A8D9BF}" srcOrd="1" destOrd="0" presId="urn:microsoft.com/office/officeart/2005/8/layout/orgChart1"/>
    <dgm:cxn modelId="{0A7E0A25-55DC-41A9-9E95-50497379E211}" type="presParOf" srcId="{8D1573D0-B530-40D3-A535-D928E0A8D9BF}" destId="{7A3F47AF-5680-4F8B-959D-75B2DC6D599B}" srcOrd="0" destOrd="0" presId="urn:microsoft.com/office/officeart/2005/8/layout/orgChart1"/>
    <dgm:cxn modelId="{214C05D5-5529-48ED-880E-EC46FFC746F1}" type="presParOf" srcId="{8D1573D0-B530-40D3-A535-D928E0A8D9BF}" destId="{BF26D1AA-53CF-48C1-8C28-B1062387F3F8}" srcOrd="1" destOrd="0" presId="urn:microsoft.com/office/officeart/2005/8/layout/orgChart1"/>
    <dgm:cxn modelId="{499A690E-8703-4CC9-9D4D-E05E74CC5C40}" type="presParOf" srcId="{BF26D1AA-53CF-48C1-8C28-B1062387F3F8}" destId="{B7A79D7B-7544-486D-9048-D0EB7935BDBE}" srcOrd="0" destOrd="0" presId="urn:microsoft.com/office/officeart/2005/8/layout/orgChart1"/>
    <dgm:cxn modelId="{851FB759-34F3-4584-9315-9BE2B13527E7}" type="presParOf" srcId="{B7A79D7B-7544-486D-9048-D0EB7935BDBE}" destId="{EC035BB3-BAED-4A22-A179-799F06D37E27}" srcOrd="0" destOrd="0" presId="urn:microsoft.com/office/officeart/2005/8/layout/orgChart1"/>
    <dgm:cxn modelId="{5EAE7F25-E99B-4C4B-8B1A-AB3E79D011B2}" type="presParOf" srcId="{B7A79D7B-7544-486D-9048-D0EB7935BDBE}" destId="{AFC5273D-9130-42C2-8331-FA7739C2CA5D}" srcOrd="1" destOrd="0" presId="urn:microsoft.com/office/officeart/2005/8/layout/orgChart1"/>
    <dgm:cxn modelId="{78DCDA6F-C778-4B6B-8DD2-75CBD9269F47}" type="presParOf" srcId="{BF26D1AA-53CF-48C1-8C28-B1062387F3F8}" destId="{E3447E13-6D8E-4664-9C8E-934742600EDB}" srcOrd="1" destOrd="0" presId="urn:microsoft.com/office/officeart/2005/8/layout/orgChart1"/>
    <dgm:cxn modelId="{57CB46A0-F903-4083-8F6E-71572033F387}" type="presParOf" srcId="{BF26D1AA-53CF-48C1-8C28-B1062387F3F8}" destId="{747044D3-18C0-4287-B611-D9945ABE63D1}" srcOrd="2" destOrd="0" presId="urn:microsoft.com/office/officeart/2005/8/layout/orgChart1"/>
    <dgm:cxn modelId="{D39DB059-413D-44C8-86B4-B4F4B9D80436}" type="presParOf" srcId="{8D1573D0-B530-40D3-A535-D928E0A8D9BF}" destId="{036064CB-90EC-4121-8E67-A90A173160F3}" srcOrd="2" destOrd="0" presId="urn:microsoft.com/office/officeart/2005/8/layout/orgChart1"/>
    <dgm:cxn modelId="{2DD75001-AD82-42FC-BC3B-458E3B2CFB95}" type="presParOf" srcId="{8D1573D0-B530-40D3-A535-D928E0A8D9BF}" destId="{D8FED3B2-D06F-4A9D-A56A-EE0B923825BA}" srcOrd="3" destOrd="0" presId="urn:microsoft.com/office/officeart/2005/8/layout/orgChart1"/>
    <dgm:cxn modelId="{0010C6ED-4F18-4281-8BB5-E81664086ED0}" type="presParOf" srcId="{D8FED3B2-D06F-4A9D-A56A-EE0B923825BA}" destId="{2F2DE3F7-7E7B-4060-A737-A949AE897B96}" srcOrd="0" destOrd="0" presId="urn:microsoft.com/office/officeart/2005/8/layout/orgChart1"/>
    <dgm:cxn modelId="{F81463DE-21FA-4E8E-AB59-187068A5C070}" type="presParOf" srcId="{2F2DE3F7-7E7B-4060-A737-A949AE897B96}" destId="{93BF154B-11D0-46E2-8D8E-5B6126DF0D9A}" srcOrd="0" destOrd="0" presId="urn:microsoft.com/office/officeart/2005/8/layout/orgChart1"/>
    <dgm:cxn modelId="{61959DA6-0507-4B9B-BC84-BF5DC5A0B995}" type="presParOf" srcId="{2F2DE3F7-7E7B-4060-A737-A949AE897B96}" destId="{F936A883-20E8-4B86-A5AE-78D0D1E0082D}" srcOrd="1" destOrd="0" presId="urn:microsoft.com/office/officeart/2005/8/layout/orgChart1"/>
    <dgm:cxn modelId="{0E8A1126-AE8E-4ACF-89EE-C58247B384BA}" type="presParOf" srcId="{D8FED3B2-D06F-4A9D-A56A-EE0B923825BA}" destId="{4952847E-F9D8-43F1-B074-F462DD5F8885}" srcOrd="1" destOrd="0" presId="urn:microsoft.com/office/officeart/2005/8/layout/orgChart1"/>
    <dgm:cxn modelId="{36A79BD4-A0A2-42B1-8204-20245E270B90}" type="presParOf" srcId="{D8FED3B2-D06F-4A9D-A56A-EE0B923825BA}" destId="{25014E42-0FEE-4CA4-B594-CB6C1CF86C67}" srcOrd="2" destOrd="0" presId="urn:microsoft.com/office/officeart/2005/8/layout/orgChart1"/>
    <dgm:cxn modelId="{783CFEC7-DBA7-4FF7-A8AE-A39A2EF22E9A}" type="presParOf" srcId="{C4F48D7B-E6FF-406D-8A2C-D6C367510A42}" destId="{C6A3FA6A-D0D0-4F3D-9342-57EA5EFD5F67}" srcOrd="2" destOrd="0" presId="urn:microsoft.com/office/officeart/2005/8/layout/orgChart1"/>
    <dgm:cxn modelId="{CD696C67-E500-488D-93BC-74A934147865}" type="presParOf" srcId="{1A16181C-B0DB-4C6A-95C1-345C83DB454B}" destId="{CC23BFB2-87C9-499C-BFC6-4F5982E6806A}" srcOrd="2" destOrd="0" presId="urn:microsoft.com/office/officeart/2005/8/layout/orgChart1"/>
    <dgm:cxn modelId="{639FEED6-AAB0-4E9F-B3A1-66C3FC7D7F6A}" type="presParOf" srcId="{CC23BFB2-87C9-499C-BFC6-4F5982E6806A}" destId="{921BC759-89C7-4306-8835-215226826163}" srcOrd="0" destOrd="0" presId="urn:microsoft.com/office/officeart/2005/8/layout/orgChart1"/>
    <dgm:cxn modelId="{EB674720-7C11-440C-9730-AB08D74E32EB}" type="presParOf" srcId="{CC23BFB2-87C9-499C-BFC6-4F5982E6806A}" destId="{55E6EA45-E660-4F13-9A56-902175043C36}" srcOrd="1" destOrd="0" presId="urn:microsoft.com/office/officeart/2005/8/layout/orgChart1"/>
    <dgm:cxn modelId="{DD4EDA96-8521-43C4-9BA0-34CC643243B0}" type="presParOf" srcId="{55E6EA45-E660-4F13-9A56-902175043C36}" destId="{4827F787-176F-4617-BF1F-0FC08266764F}" srcOrd="0" destOrd="0" presId="urn:microsoft.com/office/officeart/2005/8/layout/orgChart1"/>
    <dgm:cxn modelId="{9797EA5C-F5CD-4340-B44A-B6E611F0318A}" type="presParOf" srcId="{4827F787-176F-4617-BF1F-0FC08266764F}" destId="{363FC8B3-57FF-43A5-9712-B92227C9F5DD}" srcOrd="0" destOrd="0" presId="urn:microsoft.com/office/officeart/2005/8/layout/orgChart1"/>
    <dgm:cxn modelId="{D1C2F21F-9543-42A3-B467-5558219578CF}" type="presParOf" srcId="{4827F787-176F-4617-BF1F-0FC08266764F}" destId="{05CADA40-C1B9-48C8-804B-0B6EAA13A310}" srcOrd="1" destOrd="0" presId="urn:microsoft.com/office/officeart/2005/8/layout/orgChart1"/>
    <dgm:cxn modelId="{C40FD77A-CC82-46B8-9031-E7AA78A19972}" type="presParOf" srcId="{55E6EA45-E660-4F13-9A56-902175043C36}" destId="{0EFFA000-80E3-40B1-9BE0-0F31DFF98DCA}" srcOrd="1" destOrd="0" presId="urn:microsoft.com/office/officeart/2005/8/layout/orgChart1"/>
    <dgm:cxn modelId="{3D8186D1-E094-4DBA-A2FF-4FBFB73C054D}" type="presParOf" srcId="{55E6EA45-E660-4F13-9A56-902175043C36}" destId="{CAAC67C7-A16F-4EB0-9B65-5FF821B9B592}" srcOrd="2" destOrd="0" presId="urn:microsoft.com/office/officeart/2005/8/layout/orgChart1"/>
    <dgm:cxn modelId="{7A8AF26C-A854-4D91-B8B8-B7757622FACF}" type="presParOf" srcId="{08213954-815D-4717-A8DB-2B516256133A}" destId="{FD02811A-CA1F-4EF0-949D-3C192B778AAC}" srcOrd="1" destOrd="0" presId="urn:microsoft.com/office/officeart/2005/8/layout/orgChart1"/>
    <dgm:cxn modelId="{F1C8B4C7-5D99-4383-9C32-776728DDC0BA}" type="presParOf" srcId="{FD02811A-CA1F-4EF0-949D-3C192B778AAC}" destId="{3B0DDF61-F2E6-44D0-A007-00F0B96888A5}" srcOrd="0" destOrd="0" presId="urn:microsoft.com/office/officeart/2005/8/layout/orgChart1"/>
    <dgm:cxn modelId="{3F2C11E9-D873-40D1-AC6C-355465FF02C8}" type="presParOf" srcId="{3B0DDF61-F2E6-44D0-A007-00F0B96888A5}" destId="{A7C2A33F-0962-4CB0-9D1D-60995669CA6E}" srcOrd="0" destOrd="0" presId="urn:microsoft.com/office/officeart/2005/8/layout/orgChart1"/>
    <dgm:cxn modelId="{05E93151-CCB2-4290-BC95-2B8841FA7F1F}" type="presParOf" srcId="{3B0DDF61-F2E6-44D0-A007-00F0B96888A5}" destId="{26589360-EE15-46A8-BDB2-F8C1637F2365}" srcOrd="1" destOrd="0" presId="urn:microsoft.com/office/officeart/2005/8/layout/orgChart1"/>
    <dgm:cxn modelId="{26AB7D41-AC94-4719-A559-9784EC5F565D}" type="presParOf" srcId="{FD02811A-CA1F-4EF0-949D-3C192B778AAC}" destId="{C3167BD4-8126-4517-8C6F-42BD29BEA4BC}" srcOrd="1" destOrd="0" presId="urn:microsoft.com/office/officeart/2005/8/layout/orgChart1"/>
    <dgm:cxn modelId="{BCEB2564-1FB6-4FB0-BC8D-F47AF14425E1}" type="presParOf" srcId="{FD02811A-CA1F-4EF0-949D-3C192B778AAC}" destId="{8AF6E7C2-ED3F-4BF0-90B7-477BA7B25574}" srcOrd="2" destOrd="0" presId="urn:microsoft.com/office/officeart/2005/8/layout/orgChart1"/>
    <dgm:cxn modelId="{06BE3393-5E71-4FC2-94C3-E9F2AFB5DD7C}" type="presParOf" srcId="{08213954-815D-4717-A8DB-2B516256133A}" destId="{BC1D31F9-38B6-463C-BD28-EB2DE61D8E12}" srcOrd="2" destOrd="0" presId="urn:microsoft.com/office/officeart/2005/8/layout/orgChart1"/>
    <dgm:cxn modelId="{17C101A9-0D59-41E8-9713-ECD4A255AAD4}" type="presParOf" srcId="{BC1D31F9-38B6-463C-BD28-EB2DE61D8E12}" destId="{1E3749B5-269A-4F8E-8FF8-299BA2126C3E}" srcOrd="0" destOrd="0" presId="urn:microsoft.com/office/officeart/2005/8/layout/orgChart1"/>
    <dgm:cxn modelId="{C6F14389-4A4B-48EF-AEFA-670D5008C6D5}" type="presParOf" srcId="{1E3749B5-269A-4F8E-8FF8-299BA2126C3E}" destId="{C51387BB-EA12-4142-90C1-E509BC6BB5E7}" srcOrd="0" destOrd="0" presId="urn:microsoft.com/office/officeart/2005/8/layout/orgChart1"/>
    <dgm:cxn modelId="{5D17CC40-5C96-4600-9F11-4FADACE116F3}" type="presParOf" srcId="{1E3749B5-269A-4F8E-8FF8-299BA2126C3E}" destId="{25CCB122-0B40-4C72-BB5B-52FED3B2343D}" srcOrd="1" destOrd="0" presId="urn:microsoft.com/office/officeart/2005/8/layout/orgChart1"/>
    <dgm:cxn modelId="{29673C25-219D-4440-A250-BB25E7ED8816}" type="presParOf" srcId="{BC1D31F9-38B6-463C-BD28-EB2DE61D8E12}" destId="{5011DDED-EEB6-4877-8F02-A0B2CED0A669}" srcOrd="1" destOrd="0" presId="urn:microsoft.com/office/officeart/2005/8/layout/orgChart1"/>
    <dgm:cxn modelId="{0F8278A5-C4AA-4DBC-89C7-A2BB66589660}" type="presParOf" srcId="{BC1D31F9-38B6-463C-BD28-EB2DE61D8E12}" destId="{78A41323-E340-4311-867F-4D3CF9F2902E}" srcOrd="2" destOrd="0" presId="urn:microsoft.com/office/officeart/2005/8/layout/orgChart1"/>
    <dgm:cxn modelId="{70ECD890-7757-4B84-8A84-CD92D7FFA028}" type="presParOf" srcId="{08213954-815D-4717-A8DB-2B516256133A}" destId="{E4992A58-122B-4F1A-A005-791FA922D04D}" srcOrd="3" destOrd="0" presId="urn:microsoft.com/office/officeart/2005/8/layout/orgChart1"/>
    <dgm:cxn modelId="{FA306FB5-8D01-4661-9F17-17A0F30BA2E3}" type="presParOf" srcId="{E4992A58-122B-4F1A-A005-791FA922D04D}" destId="{CADA615E-5FA2-45D1-A93E-35B0BA8676D3}" srcOrd="0" destOrd="0" presId="urn:microsoft.com/office/officeart/2005/8/layout/orgChart1"/>
    <dgm:cxn modelId="{FA49DEC8-8A45-493B-AC7B-390211787968}" type="presParOf" srcId="{CADA615E-5FA2-45D1-A93E-35B0BA8676D3}" destId="{E941C68D-06AE-45C1-9C7B-01CE1C5F219B}" srcOrd="0" destOrd="0" presId="urn:microsoft.com/office/officeart/2005/8/layout/orgChart1"/>
    <dgm:cxn modelId="{9530676A-B4BB-44A8-BB26-DD6702AB3FD2}" type="presParOf" srcId="{CADA615E-5FA2-45D1-A93E-35B0BA8676D3}" destId="{3DBBA3F0-D4BC-4468-B238-BDC7E54680F5}" srcOrd="1" destOrd="0" presId="urn:microsoft.com/office/officeart/2005/8/layout/orgChart1"/>
    <dgm:cxn modelId="{E9684784-D850-437E-86C8-A9821B89BADF}" type="presParOf" srcId="{E4992A58-122B-4F1A-A005-791FA922D04D}" destId="{B19EF2AD-0A1F-4028-B7F2-8AAF6ABE1285}" srcOrd="1" destOrd="0" presId="urn:microsoft.com/office/officeart/2005/8/layout/orgChart1"/>
    <dgm:cxn modelId="{C77ED3F2-56C9-49C0-8377-08EE85048C23}" type="presParOf" srcId="{E4992A58-122B-4F1A-A005-791FA922D04D}" destId="{5BA49C83-0617-4C15-BB1D-868CCD920A23}" srcOrd="2" destOrd="0" presId="urn:microsoft.com/office/officeart/2005/8/layout/orgChart1"/>
    <dgm:cxn modelId="{A7E1D7AF-2B4C-4118-B35E-5E26EEDDE7A5}" type="presParOf" srcId="{08213954-815D-4717-A8DB-2B516256133A}" destId="{59521202-2504-4930-A13E-2C8F70D98AD7}" srcOrd="4" destOrd="0" presId="urn:microsoft.com/office/officeart/2005/8/layout/orgChart1"/>
    <dgm:cxn modelId="{458BB71B-C821-4F01-9345-DB2012474492}" type="presParOf" srcId="{59521202-2504-4930-A13E-2C8F70D98AD7}" destId="{0CE0F4A4-0438-4D8D-A661-BA06DD8A4DD1}" srcOrd="0" destOrd="0" presId="urn:microsoft.com/office/officeart/2005/8/layout/orgChart1"/>
    <dgm:cxn modelId="{A155CACC-A958-4343-BB83-D31FA57CE4C3}" type="presParOf" srcId="{0CE0F4A4-0438-4D8D-A661-BA06DD8A4DD1}" destId="{8B30D8DF-1A68-4AE2-B3DC-4BA511083B37}" srcOrd="0" destOrd="0" presId="urn:microsoft.com/office/officeart/2005/8/layout/orgChart1"/>
    <dgm:cxn modelId="{5E2FC3A9-A90A-4431-8650-A7BFE6B948B8}" type="presParOf" srcId="{0CE0F4A4-0438-4D8D-A661-BA06DD8A4DD1}" destId="{FC9FEBD8-47EB-4AE5-9C06-F9C7AC664C50}" srcOrd="1" destOrd="0" presId="urn:microsoft.com/office/officeart/2005/8/layout/orgChart1"/>
    <dgm:cxn modelId="{B6DB2156-94D5-4DE9-A7EF-77F795D76A40}" type="presParOf" srcId="{59521202-2504-4930-A13E-2C8F70D98AD7}" destId="{5D959352-6195-4BC0-A683-6AD98A86FB30}" srcOrd="1" destOrd="0" presId="urn:microsoft.com/office/officeart/2005/8/layout/orgChart1"/>
    <dgm:cxn modelId="{AB032D8F-EB31-45F9-8D8A-FA4971D79A9B}" type="presParOf" srcId="{5D959352-6195-4BC0-A683-6AD98A86FB30}" destId="{4201205C-88B2-4B3C-A270-B7F51768EF51}" srcOrd="0" destOrd="0" presId="urn:microsoft.com/office/officeart/2005/8/layout/orgChart1"/>
    <dgm:cxn modelId="{D008B3C2-BCED-4C24-94F6-5C12C62FE7B2}" type="presParOf" srcId="{5D959352-6195-4BC0-A683-6AD98A86FB30}" destId="{83F4CB52-4516-48F1-AEFF-D0E13E69A8C5}" srcOrd="1" destOrd="0" presId="urn:microsoft.com/office/officeart/2005/8/layout/orgChart1"/>
    <dgm:cxn modelId="{557822AB-013A-47FF-8331-C79908DD6FA7}" type="presParOf" srcId="{83F4CB52-4516-48F1-AEFF-D0E13E69A8C5}" destId="{2963B2AC-7107-47FE-B6D5-C88764AC3DFC}" srcOrd="0" destOrd="0" presId="urn:microsoft.com/office/officeart/2005/8/layout/orgChart1"/>
    <dgm:cxn modelId="{BD54E82A-F5AC-41BB-AEAB-636F9BA4A683}" type="presParOf" srcId="{2963B2AC-7107-47FE-B6D5-C88764AC3DFC}" destId="{B2305886-C122-4288-BF98-47F839009FA5}" srcOrd="0" destOrd="0" presId="urn:microsoft.com/office/officeart/2005/8/layout/orgChart1"/>
    <dgm:cxn modelId="{FAD40C67-26DD-4D7F-B02F-3DA20E0E86D4}" type="presParOf" srcId="{2963B2AC-7107-47FE-B6D5-C88764AC3DFC}" destId="{B1D99FB1-9483-4A3F-8948-5E817836EAA4}" srcOrd="1" destOrd="0" presId="urn:microsoft.com/office/officeart/2005/8/layout/orgChart1"/>
    <dgm:cxn modelId="{DC193472-A635-45EE-8B1B-F82C61B10913}" type="presParOf" srcId="{83F4CB52-4516-48F1-AEFF-D0E13E69A8C5}" destId="{C08605F0-7245-4989-B1B7-E631FAC59F9A}" srcOrd="1" destOrd="0" presId="urn:microsoft.com/office/officeart/2005/8/layout/orgChart1"/>
    <dgm:cxn modelId="{A74060F1-2368-48B0-9F8E-D4F4B297F2EC}" type="presParOf" srcId="{C08605F0-7245-4989-B1B7-E631FAC59F9A}" destId="{378CDD70-8ABF-41F8-90EE-1BABB13F760A}" srcOrd="0" destOrd="0" presId="urn:microsoft.com/office/officeart/2005/8/layout/orgChart1"/>
    <dgm:cxn modelId="{A30AA4B3-5722-4488-AF9B-B93E4F132F74}" type="presParOf" srcId="{C08605F0-7245-4989-B1B7-E631FAC59F9A}" destId="{FF72559B-4B62-4467-A762-7F85FE6B2AF1}" srcOrd="1" destOrd="0" presId="urn:microsoft.com/office/officeart/2005/8/layout/orgChart1"/>
    <dgm:cxn modelId="{7E1E9478-3C4E-4391-B63B-8601C6B98F2A}" type="presParOf" srcId="{FF72559B-4B62-4467-A762-7F85FE6B2AF1}" destId="{5928D6BA-C508-45A7-9303-2054E36EA8F0}" srcOrd="0" destOrd="0" presId="urn:microsoft.com/office/officeart/2005/8/layout/orgChart1"/>
    <dgm:cxn modelId="{0A9B9D7F-0F2E-40B7-BA07-E397F20CE605}" type="presParOf" srcId="{5928D6BA-C508-45A7-9303-2054E36EA8F0}" destId="{67B34E10-CCD1-47B6-AFB7-A78239067F85}" srcOrd="0" destOrd="0" presId="urn:microsoft.com/office/officeart/2005/8/layout/orgChart1"/>
    <dgm:cxn modelId="{95EABE22-A85A-4533-9131-56FF0E043C45}" type="presParOf" srcId="{5928D6BA-C508-45A7-9303-2054E36EA8F0}" destId="{611CB6FB-E3EF-4537-99FD-E37BF2E94B25}" srcOrd="1" destOrd="0" presId="urn:microsoft.com/office/officeart/2005/8/layout/orgChart1"/>
    <dgm:cxn modelId="{91B5136D-AA38-454F-B4D8-51DE9D23A9ED}" type="presParOf" srcId="{FF72559B-4B62-4467-A762-7F85FE6B2AF1}" destId="{089CC1F4-DB64-4B83-8840-06DC705BBAEC}" srcOrd="1" destOrd="0" presId="urn:microsoft.com/office/officeart/2005/8/layout/orgChart1"/>
    <dgm:cxn modelId="{B31137A0-1890-4E60-97D2-02E7A236D898}" type="presParOf" srcId="{FF72559B-4B62-4467-A762-7F85FE6B2AF1}" destId="{822DC1B9-E891-44EA-9243-1677E2D542E2}" srcOrd="2" destOrd="0" presId="urn:microsoft.com/office/officeart/2005/8/layout/orgChart1"/>
    <dgm:cxn modelId="{653E60FD-0349-4F8B-86B5-19FF90BD4398}" type="presParOf" srcId="{83F4CB52-4516-48F1-AEFF-D0E13E69A8C5}" destId="{DAB9F2E6-25E4-42BC-8894-B53B4F254EF4}" srcOrd="2" destOrd="0" presId="urn:microsoft.com/office/officeart/2005/8/layout/orgChart1"/>
    <dgm:cxn modelId="{171B5FAA-F5D7-41EC-9E2B-D0E6E6DD23FC}" type="presParOf" srcId="{5D959352-6195-4BC0-A683-6AD98A86FB30}" destId="{DFE8DD16-BD8C-4344-A019-65139DB2A103}" srcOrd="2" destOrd="0" presId="urn:microsoft.com/office/officeart/2005/8/layout/orgChart1"/>
    <dgm:cxn modelId="{33498D47-87E1-4DBE-BA74-22B99424FAD4}" type="presParOf" srcId="{5D959352-6195-4BC0-A683-6AD98A86FB30}" destId="{17F20DB8-BC81-44A5-81A6-01654A74818C}" srcOrd="3" destOrd="0" presId="urn:microsoft.com/office/officeart/2005/8/layout/orgChart1"/>
    <dgm:cxn modelId="{3F315A93-38DE-401E-975D-98324A059FEE}" type="presParOf" srcId="{17F20DB8-BC81-44A5-81A6-01654A74818C}" destId="{4F019273-E4A2-46A8-A7FB-79806413A62F}" srcOrd="0" destOrd="0" presId="urn:microsoft.com/office/officeart/2005/8/layout/orgChart1"/>
    <dgm:cxn modelId="{D067ED4E-807A-4BB4-9FD6-187F74E44144}" type="presParOf" srcId="{4F019273-E4A2-46A8-A7FB-79806413A62F}" destId="{4E1F2032-0926-4448-B004-333C60756F64}" srcOrd="0" destOrd="0" presId="urn:microsoft.com/office/officeart/2005/8/layout/orgChart1"/>
    <dgm:cxn modelId="{7B2DE5EF-AB50-4761-9270-1E319FEBB11B}" type="presParOf" srcId="{4F019273-E4A2-46A8-A7FB-79806413A62F}" destId="{ED3D0ED8-4662-48C3-BBA1-8E3454703C7E}" srcOrd="1" destOrd="0" presId="urn:microsoft.com/office/officeart/2005/8/layout/orgChart1"/>
    <dgm:cxn modelId="{040C6233-17B1-4493-9EFC-28D006458436}" type="presParOf" srcId="{17F20DB8-BC81-44A5-81A6-01654A74818C}" destId="{8C596408-6B5E-463F-B341-7DA7408C2474}" srcOrd="1" destOrd="0" presId="urn:microsoft.com/office/officeart/2005/8/layout/orgChart1"/>
    <dgm:cxn modelId="{33737B90-BCFD-4BB6-99B9-810EE30E22B4}" type="presParOf" srcId="{8C596408-6B5E-463F-B341-7DA7408C2474}" destId="{C6BA82F6-2612-4A52-9334-9704143A8814}" srcOrd="0" destOrd="0" presId="urn:microsoft.com/office/officeart/2005/8/layout/orgChart1"/>
    <dgm:cxn modelId="{CC130E2D-E8EF-4CAC-BCBB-10EDC44D1210}" type="presParOf" srcId="{8C596408-6B5E-463F-B341-7DA7408C2474}" destId="{9E0D7A20-6EBB-4E58-8009-2105E5B08AE9}" srcOrd="1" destOrd="0" presId="urn:microsoft.com/office/officeart/2005/8/layout/orgChart1"/>
    <dgm:cxn modelId="{077E1BEF-A80B-4CE2-AFDC-88FA3B67B5F1}" type="presParOf" srcId="{9E0D7A20-6EBB-4E58-8009-2105E5B08AE9}" destId="{3B361EC4-BE34-44E8-A9F5-6B4AAEC4BAEB}" srcOrd="0" destOrd="0" presId="urn:microsoft.com/office/officeart/2005/8/layout/orgChart1"/>
    <dgm:cxn modelId="{52360A51-6FEC-4384-A004-292FC1A06381}" type="presParOf" srcId="{3B361EC4-BE34-44E8-A9F5-6B4AAEC4BAEB}" destId="{F91B8317-A8DE-4281-B1EB-24E152CD0805}" srcOrd="0" destOrd="0" presId="urn:microsoft.com/office/officeart/2005/8/layout/orgChart1"/>
    <dgm:cxn modelId="{99682078-EE0E-45E0-A2FB-E9B10F63F1DE}" type="presParOf" srcId="{3B361EC4-BE34-44E8-A9F5-6B4AAEC4BAEB}" destId="{C1595B62-A7B8-4AB2-B73E-8794AD79E0F5}" srcOrd="1" destOrd="0" presId="urn:microsoft.com/office/officeart/2005/8/layout/orgChart1"/>
    <dgm:cxn modelId="{DEC927FD-F120-4DE3-9FCB-E4969053B16D}" type="presParOf" srcId="{9E0D7A20-6EBB-4E58-8009-2105E5B08AE9}" destId="{95CF9B15-CDF3-417F-B6BB-D82C748D0080}" srcOrd="1" destOrd="0" presId="urn:microsoft.com/office/officeart/2005/8/layout/orgChart1"/>
    <dgm:cxn modelId="{EE1BB406-247D-4440-9712-10BD43ABBA7D}" type="presParOf" srcId="{9E0D7A20-6EBB-4E58-8009-2105E5B08AE9}" destId="{5A398676-5155-4159-ABCE-2BED4BB255D6}" srcOrd="2" destOrd="0" presId="urn:microsoft.com/office/officeart/2005/8/layout/orgChart1"/>
    <dgm:cxn modelId="{A8B15C7D-F4CD-4637-BA48-C72AEC5A93C2}" type="presParOf" srcId="{17F20DB8-BC81-44A5-81A6-01654A74818C}" destId="{0FCFC977-28FC-4E46-BA4B-6E9AD6CE7D6D}" srcOrd="2" destOrd="0" presId="urn:microsoft.com/office/officeart/2005/8/layout/orgChart1"/>
    <dgm:cxn modelId="{FC032AEC-C7A9-4E64-A9CF-C4AE3279A6C8}" type="presParOf" srcId="{59521202-2504-4930-A13E-2C8F70D98AD7}" destId="{D9006E0D-ABDC-4541-942C-2DFF870ECE83}" srcOrd="2" destOrd="0" presId="urn:microsoft.com/office/officeart/2005/8/layout/orgChart1"/>
    <dgm:cxn modelId="{AA7161F0-F44E-4770-88B9-973ABA94942E}" type="presParOf" srcId="{08213954-815D-4717-A8DB-2B516256133A}" destId="{F0744851-803D-4F72-B4C3-E131D74A65D1}" srcOrd="5" destOrd="0" presId="urn:microsoft.com/office/officeart/2005/8/layout/orgChart1"/>
    <dgm:cxn modelId="{DDD41D3A-883F-4A40-A06B-1DCEF2778979}" type="presParOf" srcId="{F0744851-803D-4F72-B4C3-E131D74A65D1}" destId="{FC8E99B0-5676-4AC0-AB53-0DD2705AB594}" srcOrd="0" destOrd="0" presId="urn:microsoft.com/office/officeart/2005/8/layout/orgChart1"/>
    <dgm:cxn modelId="{9971A1C7-F55A-4F97-A508-352E3EF93324}" type="presParOf" srcId="{FC8E99B0-5676-4AC0-AB53-0DD2705AB594}" destId="{32409E3F-661C-45F9-847F-A2A2738B09CF}" srcOrd="0" destOrd="0" presId="urn:microsoft.com/office/officeart/2005/8/layout/orgChart1"/>
    <dgm:cxn modelId="{145A9D05-B20C-4F4C-A8E8-57168A7EC783}" type="presParOf" srcId="{FC8E99B0-5676-4AC0-AB53-0DD2705AB594}" destId="{F40D4EB0-E7D8-4FCE-917B-88F79A674CB1}" srcOrd="1" destOrd="0" presId="urn:microsoft.com/office/officeart/2005/8/layout/orgChart1"/>
    <dgm:cxn modelId="{64526D75-1F77-46E5-9208-105090F22C1F}" type="presParOf" srcId="{F0744851-803D-4F72-B4C3-E131D74A65D1}" destId="{7EC39156-9751-42D3-BAE8-62780F88C997}" srcOrd="1" destOrd="0" presId="urn:microsoft.com/office/officeart/2005/8/layout/orgChart1"/>
    <dgm:cxn modelId="{E797183B-9B3F-450E-B059-3365A6438724}" type="presParOf" srcId="{F0744851-803D-4F72-B4C3-E131D74A65D1}" destId="{EBBE8C67-73BB-4807-8DBA-2025C5C261C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6EA45-6C66-4CD8-B6BF-86420BCFFC80}">
      <dsp:nvSpPr>
        <dsp:cNvPr id="0" name=""/>
        <dsp:cNvSpPr/>
      </dsp:nvSpPr>
      <dsp:spPr>
        <a:xfrm>
          <a:off x="5566842" y="2848593"/>
          <a:ext cx="328572" cy="603754"/>
        </a:xfrm>
        <a:custGeom>
          <a:avLst/>
          <a:gdLst/>
          <a:ahLst/>
          <a:cxnLst/>
          <a:rect l="0" t="0" r="0" b="0"/>
          <a:pathLst>
            <a:path>
              <a:moveTo>
                <a:pt x="0" y="0"/>
              </a:moveTo>
              <a:lnTo>
                <a:pt x="0" y="537006"/>
              </a:lnTo>
              <a:lnTo>
                <a:pt x="328572" y="537006"/>
              </a:lnTo>
              <a:lnTo>
                <a:pt x="328572"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BAF00D7C-2293-4FC3-B6C7-136B742E9D51}">
      <dsp:nvSpPr>
        <dsp:cNvPr id="0" name=""/>
        <dsp:cNvSpPr/>
      </dsp:nvSpPr>
      <dsp:spPr>
        <a:xfrm>
          <a:off x="5317633" y="2848593"/>
          <a:ext cx="249209" cy="603754"/>
        </a:xfrm>
        <a:custGeom>
          <a:avLst/>
          <a:gdLst/>
          <a:ahLst/>
          <a:cxnLst/>
          <a:rect l="0" t="0" r="0" b="0"/>
          <a:pathLst>
            <a:path>
              <a:moveTo>
                <a:pt x="249209" y="0"/>
              </a:moveTo>
              <a:lnTo>
                <a:pt x="24920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CCD0F15-9EA8-42A5-B278-2BC3201BA523}">
      <dsp:nvSpPr>
        <dsp:cNvPr id="0" name=""/>
        <dsp:cNvSpPr/>
      </dsp:nvSpPr>
      <dsp:spPr>
        <a:xfrm>
          <a:off x="5119400" y="1915028"/>
          <a:ext cx="447442" cy="416667"/>
        </a:xfrm>
        <a:custGeom>
          <a:avLst/>
          <a:gdLst/>
          <a:ahLst/>
          <a:cxnLst/>
          <a:rect l="0" t="0" r="0" b="0"/>
          <a:pathLst>
            <a:path>
              <a:moveTo>
                <a:pt x="0" y="0"/>
              </a:moveTo>
              <a:lnTo>
                <a:pt x="0" y="349918"/>
              </a:lnTo>
              <a:lnTo>
                <a:pt x="447442" y="349918"/>
              </a:lnTo>
              <a:lnTo>
                <a:pt x="447442"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03F823A-6B26-4351-A4E0-77BF6D641009}">
      <dsp:nvSpPr>
        <dsp:cNvPr id="0" name=""/>
        <dsp:cNvSpPr/>
      </dsp:nvSpPr>
      <dsp:spPr>
        <a:xfrm>
          <a:off x="4452849" y="2848593"/>
          <a:ext cx="256548" cy="603754"/>
        </a:xfrm>
        <a:custGeom>
          <a:avLst/>
          <a:gdLst/>
          <a:ahLst/>
          <a:cxnLst/>
          <a:rect l="0" t="0" r="0" b="0"/>
          <a:pathLst>
            <a:path>
              <a:moveTo>
                <a:pt x="0" y="0"/>
              </a:moveTo>
              <a:lnTo>
                <a:pt x="0" y="537006"/>
              </a:lnTo>
              <a:lnTo>
                <a:pt x="256548" y="537006"/>
              </a:lnTo>
              <a:lnTo>
                <a:pt x="256548"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F32F0B7-F9C6-4AC5-B289-DA918883B28A}">
      <dsp:nvSpPr>
        <dsp:cNvPr id="0" name=""/>
        <dsp:cNvSpPr/>
      </dsp:nvSpPr>
      <dsp:spPr>
        <a:xfrm>
          <a:off x="4115609" y="2848593"/>
          <a:ext cx="337239" cy="603754"/>
        </a:xfrm>
        <a:custGeom>
          <a:avLst/>
          <a:gdLst/>
          <a:ahLst/>
          <a:cxnLst/>
          <a:rect l="0" t="0" r="0" b="0"/>
          <a:pathLst>
            <a:path>
              <a:moveTo>
                <a:pt x="337239" y="0"/>
              </a:moveTo>
              <a:lnTo>
                <a:pt x="33723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1F004D29-85BB-4AC5-BCAC-5C2EDDCBE195}">
      <dsp:nvSpPr>
        <dsp:cNvPr id="0" name=""/>
        <dsp:cNvSpPr/>
      </dsp:nvSpPr>
      <dsp:spPr>
        <a:xfrm>
          <a:off x="4452849" y="1915028"/>
          <a:ext cx="666550" cy="416667"/>
        </a:xfrm>
        <a:custGeom>
          <a:avLst/>
          <a:gdLst/>
          <a:ahLst/>
          <a:cxnLst/>
          <a:rect l="0" t="0" r="0" b="0"/>
          <a:pathLst>
            <a:path>
              <a:moveTo>
                <a:pt x="666550" y="0"/>
              </a:moveTo>
              <a:lnTo>
                <a:pt x="666550" y="349918"/>
              </a:lnTo>
              <a:lnTo>
                <a:pt x="0" y="349918"/>
              </a:lnTo>
              <a:lnTo>
                <a:pt x="0"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FDF07F0-8D26-4B7E-878A-56054F1D385C}">
      <dsp:nvSpPr>
        <dsp:cNvPr id="0" name=""/>
        <dsp:cNvSpPr/>
      </dsp:nvSpPr>
      <dsp:spPr>
        <a:xfrm>
          <a:off x="3422498" y="935065"/>
          <a:ext cx="1696901" cy="411374"/>
        </a:xfrm>
        <a:custGeom>
          <a:avLst/>
          <a:gdLst/>
          <a:ahLst/>
          <a:cxnLst/>
          <a:rect l="0" t="0" r="0" b="0"/>
          <a:pathLst>
            <a:path>
              <a:moveTo>
                <a:pt x="0" y="0"/>
              </a:moveTo>
              <a:lnTo>
                <a:pt x="0" y="344626"/>
              </a:lnTo>
              <a:lnTo>
                <a:pt x="1696901" y="344626"/>
              </a:lnTo>
              <a:lnTo>
                <a:pt x="1696901" y="41137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ECD2A54-BD3F-4B83-A4F0-EF6A26E2EB35}">
      <dsp:nvSpPr>
        <dsp:cNvPr id="0" name=""/>
        <dsp:cNvSpPr/>
      </dsp:nvSpPr>
      <dsp:spPr>
        <a:xfrm>
          <a:off x="3326553" y="1915024"/>
          <a:ext cx="126255" cy="1538934"/>
        </a:xfrm>
        <a:custGeom>
          <a:avLst/>
          <a:gdLst/>
          <a:ahLst/>
          <a:cxnLst/>
          <a:rect l="0" t="0" r="0" b="0"/>
          <a:pathLst>
            <a:path>
              <a:moveTo>
                <a:pt x="0" y="0"/>
              </a:moveTo>
              <a:lnTo>
                <a:pt x="0" y="1472186"/>
              </a:lnTo>
              <a:lnTo>
                <a:pt x="126255" y="1472186"/>
              </a:lnTo>
              <a:lnTo>
                <a:pt x="126255"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DE9CE256-D32D-4BBC-8EC1-FB819D7EDF1D}">
      <dsp:nvSpPr>
        <dsp:cNvPr id="0" name=""/>
        <dsp:cNvSpPr/>
      </dsp:nvSpPr>
      <dsp:spPr>
        <a:xfrm>
          <a:off x="2910065" y="1915024"/>
          <a:ext cx="416487" cy="1538934"/>
        </a:xfrm>
        <a:custGeom>
          <a:avLst/>
          <a:gdLst/>
          <a:ahLst/>
          <a:cxnLst/>
          <a:rect l="0" t="0" r="0" b="0"/>
          <a:pathLst>
            <a:path>
              <a:moveTo>
                <a:pt x="416487" y="0"/>
              </a:moveTo>
              <a:lnTo>
                <a:pt x="416487" y="1472186"/>
              </a:lnTo>
              <a:lnTo>
                <a:pt x="0" y="1472186"/>
              </a:lnTo>
              <a:lnTo>
                <a:pt x="0"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CEE6FDD-1508-4E8A-BD9E-2AD8046BDBDC}">
      <dsp:nvSpPr>
        <dsp:cNvPr id="0" name=""/>
        <dsp:cNvSpPr/>
      </dsp:nvSpPr>
      <dsp:spPr>
        <a:xfrm>
          <a:off x="3326553" y="935065"/>
          <a:ext cx="95945" cy="411370"/>
        </a:xfrm>
        <a:custGeom>
          <a:avLst/>
          <a:gdLst/>
          <a:ahLst/>
          <a:cxnLst/>
          <a:rect l="0" t="0" r="0" b="0"/>
          <a:pathLst>
            <a:path>
              <a:moveTo>
                <a:pt x="95945" y="0"/>
              </a:moveTo>
              <a:lnTo>
                <a:pt x="95945" y="344621"/>
              </a:lnTo>
              <a:lnTo>
                <a:pt x="0" y="344621"/>
              </a:lnTo>
              <a:lnTo>
                <a:pt x="0" y="41137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BAA3C8-F00F-46C4-A8CA-C0240C0FB8BD}">
      <dsp:nvSpPr>
        <dsp:cNvPr id="0" name=""/>
        <dsp:cNvSpPr/>
      </dsp:nvSpPr>
      <dsp:spPr>
        <a:xfrm>
          <a:off x="2012546" y="1911474"/>
          <a:ext cx="204174" cy="1542484"/>
        </a:xfrm>
        <a:custGeom>
          <a:avLst/>
          <a:gdLst/>
          <a:ahLst/>
          <a:cxnLst/>
          <a:rect l="0" t="0" r="0" b="0"/>
          <a:pathLst>
            <a:path>
              <a:moveTo>
                <a:pt x="0" y="0"/>
              </a:moveTo>
              <a:lnTo>
                <a:pt x="0" y="1475736"/>
              </a:lnTo>
              <a:lnTo>
                <a:pt x="204174" y="1475736"/>
              </a:lnTo>
              <a:lnTo>
                <a:pt x="204174"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FE8B6BC-CFE3-453C-B25E-85A5193B07CB}">
      <dsp:nvSpPr>
        <dsp:cNvPr id="0" name=""/>
        <dsp:cNvSpPr/>
      </dsp:nvSpPr>
      <dsp:spPr>
        <a:xfrm>
          <a:off x="1754494" y="1911474"/>
          <a:ext cx="258051" cy="1542484"/>
        </a:xfrm>
        <a:custGeom>
          <a:avLst/>
          <a:gdLst/>
          <a:ahLst/>
          <a:cxnLst/>
          <a:rect l="0" t="0" r="0" b="0"/>
          <a:pathLst>
            <a:path>
              <a:moveTo>
                <a:pt x="258051" y="0"/>
              </a:moveTo>
              <a:lnTo>
                <a:pt x="258051" y="1475736"/>
              </a:lnTo>
              <a:lnTo>
                <a:pt x="0" y="1475736"/>
              </a:lnTo>
              <a:lnTo>
                <a:pt x="0"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3C153BC-E5C2-4C21-8B9E-96E824004D2D}">
      <dsp:nvSpPr>
        <dsp:cNvPr id="0" name=""/>
        <dsp:cNvSpPr/>
      </dsp:nvSpPr>
      <dsp:spPr>
        <a:xfrm>
          <a:off x="2012546" y="935065"/>
          <a:ext cx="1409952" cy="407820"/>
        </a:xfrm>
        <a:custGeom>
          <a:avLst/>
          <a:gdLst/>
          <a:ahLst/>
          <a:cxnLst/>
          <a:rect l="0" t="0" r="0" b="0"/>
          <a:pathLst>
            <a:path>
              <a:moveTo>
                <a:pt x="1409952" y="0"/>
              </a:moveTo>
              <a:lnTo>
                <a:pt x="1409952" y="341071"/>
              </a:lnTo>
              <a:lnTo>
                <a:pt x="0" y="341071"/>
              </a:lnTo>
              <a:lnTo>
                <a:pt x="0" y="407820"/>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43A5C641-7012-4A7A-9007-54CD6D62FC53}">
      <dsp:nvSpPr>
        <dsp:cNvPr id="0" name=""/>
        <dsp:cNvSpPr/>
      </dsp:nvSpPr>
      <dsp:spPr>
        <a:xfrm>
          <a:off x="3078502" y="247073"/>
          <a:ext cx="687991" cy="687991"/>
        </a:xfrm>
        <a:prstGeom prst="ellipse">
          <a:avLst/>
        </a:prstGeom>
        <a:blipFill>
          <a:blip xmlns:r="http://schemas.openxmlformats.org/officeDocument/2006/relationships" r:embed="rId1">
            <a:duotone>
              <a:prstClr val="black"/>
              <a:schemeClr val="accent4">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B6E9D-FEFB-4706-9EE2-B60D1745BB54}">
      <dsp:nvSpPr>
        <dsp:cNvPr id="0" name=""/>
        <dsp:cNvSpPr/>
      </dsp:nvSpPr>
      <dsp:spPr>
        <a:xfrm>
          <a:off x="4216395" y="408040"/>
          <a:ext cx="1395068"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USWT</a:t>
          </a:r>
        </a:p>
      </dsp:txBody>
      <dsp:txXfrm>
        <a:off x="4216395" y="408040"/>
        <a:ext cx="1395068" cy="427188"/>
      </dsp:txXfrm>
    </dsp:sp>
    <dsp:sp modelId="{8B082CD2-2730-4421-B8CD-CA186C62F122}">
      <dsp:nvSpPr>
        <dsp:cNvPr id="0" name=""/>
        <dsp:cNvSpPr/>
      </dsp:nvSpPr>
      <dsp:spPr>
        <a:xfrm>
          <a:off x="1728251" y="134288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5796CE-F860-427B-A62A-626501AF7735}">
      <dsp:nvSpPr>
        <dsp:cNvPr id="0" name=""/>
        <dsp:cNvSpPr/>
      </dsp:nvSpPr>
      <dsp:spPr>
        <a:xfrm>
          <a:off x="1054203"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1054203" y="2333207"/>
        <a:ext cx="640783" cy="427188"/>
      </dsp:txXfrm>
    </dsp:sp>
    <dsp:sp modelId="{30B698B9-4BB4-4FD1-A730-6829B3F482C1}">
      <dsp:nvSpPr>
        <dsp:cNvPr id="0" name=""/>
        <dsp:cNvSpPr/>
      </dsp:nvSpPr>
      <dsp:spPr>
        <a:xfrm>
          <a:off x="1540899"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22D67B-621A-46F0-9DC9-1853835AD715}">
      <dsp:nvSpPr>
        <dsp:cNvPr id="0" name=""/>
        <dsp:cNvSpPr/>
      </dsp:nvSpPr>
      <dsp:spPr>
        <a:xfrm>
          <a:off x="431469"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431469" y="2965660"/>
        <a:ext cx="640783" cy="427188"/>
      </dsp:txXfrm>
    </dsp:sp>
    <dsp:sp modelId="{3F3D3132-473F-42BC-A67D-84368FF06BEE}">
      <dsp:nvSpPr>
        <dsp:cNvPr id="0" name=""/>
        <dsp:cNvSpPr/>
      </dsp:nvSpPr>
      <dsp:spPr>
        <a:xfrm>
          <a:off x="2003126"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78A330-CA41-4056-938B-C6B343788D6D}">
      <dsp:nvSpPr>
        <dsp:cNvPr id="0" name=""/>
        <dsp:cNvSpPr/>
      </dsp:nvSpPr>
      <dsp:spPr>
        <a:xfrm>
          <a:off x="1606238"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1606238" y="2965660"/>
        <a:ext cx="640783" cy="427188"/>
      </dsp:txXfrm>
    </dsp:sp>
    <dsp:sp modelId="{E6893776-F276-4829-966B-0FFA0E6B014E}">
      <dsp:nvSpPr>
        <dsp:cNvPr id="0" name=""/>
        <dsp:cNvSpPr/>
      </dsp:nvSpPr>
      <dsp:spPr>
        <a:xfrm>
          <a:off x="3042259" y="134643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7F0900-3009-4FA2-BA95-59ADACA132A3}">
      <dsp:nvSpPr>
        <dsp:cNvPr id="0" name=""/>
        <dsp:cNvSpPr/>
      </dsp:nvSpPr>
      <dsp:spPr>
        <a:xfrm>
          <a:off x="3403742"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3403742" y="2333207"/>
        <a:ext cx="640783" cy="427188"/>
      </dsp:txXfrm>
    </dsp:sp>
    <dsp:sp modelId="{F9F2EB58-6AFC-4F4E-9434-A79D79C371FD}">
      <dsp:nvSpPr>
        <dsp:cNvPr id="0" name=""/>
        <dsp:cNvSpPr/>
      </dsp:nvSpPr>
      <dsp:spPr>
        <a:xfrm>
          <a:off x="2696471"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B39F2-0515-4FB1-9F80-008B66FB65FA}">
      <dsp:nvSpPr>
        <dsp:cNvPr id="0" name=""/>
        <dsp:cNvSpPr/>
      </dsp:nvSpPr>
      <dsp:spPr>
        <a:xfrm>
          <a:off x="2781007"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2781007" y="2965660"/>
        <a:ext cx="640783" cy="427188"/>
      </dsp:txXfrm>
    </dsp:sp>
    <dsp:sp modelId="{21E55215-52A5-4171-A550-8D2D957554F7}">
      <dsp:nvSpPr>
        <dsp:cNvPr id="0" name=""/>
        <dsp:cNvSpPr/>
      </dsp:nvSpPr>
      <dsp:spPr>
        <a:xfrm>
          <a:off x="3239214"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1692F3-39F8-4E4E-A172-43A8CF14CE56}">
      <dsp:nvSpPr>
        <dsp:cNvPr id="0" name=""/>
        <dsp:cNvSpPr/>
      </dsp:nvSpPr>
      <dsp:spPr>
        <a:xfrm>
          <a:off x="3955776"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3955776" y="2965660"/>
        <a:ext cx="640783" cy="427188"/>
      </dsp:txXfrm>
    </dsp:sp>
    <dsp:sp modelId="{8A270B64-0A73-488C-8C39-CE8E68365FAF}">
      <dsp:nvSpPr>
        <dsp:cNvPr id="0" name=""/>
        <dsp:cNvSpPr/>
      </dsp:nvSpPr>
      <dsp:spPr>
        <a:xfrm>
          <a:off x="4835105" y="1346439"/>
          <a:ext cx="568588" cy="568588"/>
        </a:xfrm>
        <a:prstGeom prst="ellipse">
          <a:avLst/>
        </a:prstGeom>
        <a:blipFill>
          <a:blip xmlns:r="http://schemas.openxmlformats.org/officeDocument/2006/relationships" r:embed="rId1">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3F04A5-447A-4B1C-A05B-DCD8EA2F40B1}">
      <dsp:nvSpPr>
        <dsp:cNvPr id="0" name=""/>
        <dsp:cNvSpPr/>
      </dsp:nvSpPr>
      <dsp:spPr>
        <a:xfrm>
          <a:off x="6317255" y="1467748"/>
          <a:ext cx="808162"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States</a:t>
          </a:r>
        </a:p>
      </dsp:txBody>
      <dsp:txXfrm>
        <a:off x="6317255" y="1467748"/>
        <a:ext cx="808162" cy="427188"/>
      </dsp:txXfrm>
    </dsp:sp>
    <dsp:sp modelId="{CE792BFC-FBCF-4695-B390-4C91179AA8D3}">
      <dsp:nvSpPr>
        <dsp:cNvPr id="0" name=""/>
        <dsp:cNvSpPr/>
      </dsp:nvSpPr>
      <dsp:spPr>
        <a:xfrm>
          <a:off x="4194400" y="2331695"/>
          <a:ext cx="516898" cy="516898"/>
        </a:xfrm>
        <a:prstGeom prst="ellipse">
          <a:avLst/>
        </a:prstGeom>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D66538-26AD-4DB5-BABC-43068BDB4CAB}">
      <dsp:nvSpPr>
        <dsp:cNvPr id="0" name=""/>
        <dsp:cNvSpPr/>
      </dsp:nvSpPr>
      <dsp:spPr>
        <a:xfrm>
          <a:off x="5175400" y="300944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5175400" y="3009447"/>
        <a:ext cx="640783" cy="427188"/>
      </dsp:txXfrm>
    </dsp:sp>
    <dsp:sp modelId="{CE6D340F-9255-42B4-B839-986104974603}">
      <dsp:nvSpPr>
        <dsp:cNvPr id="0" name=""/>
        <dsp:cNvSpPr/>
      </dsp:nvSpPr>
      <dsp:spPr>
        <a:xfrm>
          <a:off x="3902015" y="3452348"/>
          <a:ext cx="427188" cy="427188"/>
        </a:xfrm>
        <a:prstGeom prst="ellipse">
          <a:avLst/>
        </a:prstGeom>
        <a:blipFill>
          <a:blip xmlns:r="http://schemas.openxmlformats.org/officeDocument/2006/relationships" r:embed="rId1"/>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F7426B-BCED-4235-859B-C2AFCBF6B945}">
      <dsp:nvSpPr>
        <dsp:cNvPr id="0" name=""/>
        <dsp:cNvSpPr/>
      </dsp:nvSpPr>
      <dsp:spPr>
        <a:xfrm>
          <a:off x="4565588"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4565588" y="3616055"/>
        <a:ext cx="640783" cy="427188"/>
      </dsp:txXfrm>
    </dsp:sp>
    <dsp:sp modelId="{F14365F4-9248-4007-B298-34C9A0815CED}">
      <dsp:nvSpPr>
        <dsp:cNvPr id="0" name=""/>
        <dsp:cNvSpPr/>
      </dsp:nvSpPr>
      <dsp:spPr>
        <a:xfrm>
          <a:off x="4495803"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2932F8-5424-4E75-818D-C5AD958D7C54}">
      <dsp:nvSpPr>
        <dsp:cNvPr id="0" name=""/>
        <dsp:cNvSpPr/>
      </dsp:nvSpPr>
      <dsp:spPr>
        <a:xfrm>
          <a:off x="574035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5740357" y="3616055"/>
        <a:ext cx="640783" cy="427188"/>
      </dsp:txXfrm>
    </dsp:sp>
    <dsp:sp modelId="{608D4896-8C75-481D-914B-E699CB060DAE}">
      <dsp:nvSpPr>
        <dsp:cNvPr id="0" name=""/>
        <dsp:cNvSpPr/>
      </dsp:nvSpPr>
      <dsp:spPr>
        <a:xfrm>
          <a:off x="5308393" y="2331695"/>
          <a:ext cx="516898" cy="516898"/>
        </a:xfrm>
        <a:prstGeom prst="ellipse">
          <a:avLst/>
        </a:prstGeom>
        <a:blipFill>
          <a:blip xmlns:r="http://schemas.openxmlformats.org/officeDocument/2006/relationships" r:embed="rId2">
            <a:duotone>
              <a:prstClr val="black"/>
              <a:schemeClr val="accent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AB810-8B7C-4DAF-B95D-0B810C778C3E}">
      <dsp:nvSpPr>
        <dsp:cNvPr id="0" name=""/>
        <dsp:cNvSpPr/>
      </dsp:nvSpPr>
      <dsp:spPr>
        <a:xfrm>
          <a:off x="6321266" y="2413715"/>
          <a:ext cx="1171390"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Districts</a:t>
          </a:r>
        </a:p>
      </dsp:txBody>
      <dsp:txXfrm>
        <a:off x="6321266" y="2413715"/>
        <a:ext cx="1171390" cy="427188"/>
      </dsp:txXfrm>
    </dsp:sp>
    <dsp:sp modelId="{1C4B5F91-8E5C-4542-B9F1-9753D09208D3}">
      <dsp:nvSpPr>
        <dsp:cNvPr id="0" name=""/>
        <dsp:cNvSpPr/>
      </dsp:nvSpPr>
      <dsp:spPr>
        <a:xfrm>
          <a:off x="5104038"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C7618-D1E1-4735-BDF2-11F5E26C08FC}">
      <dsp:nvSpPr>
        <dsp:cNvPr id="0" name=""/>
        <dsp:cNvSpPr/>
      </dsp:nvSpPr>
      <dsp:spPr>
        <a:xfrm>
          <a:off x="691512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6915127" y="3616055"/>
        <a:ext cx="640783" cy="427188"/>
      </dsp:txXfrm>
    </dsp:sp>
    <dsp:sp modelId="{6426E1A0-E568-4C6E-ACF7-27F85790B4A5}">
      <dsp:nvSpPr>
        <dsp:cNvPr id="0" name=""/>
        <dsp:cNvSpPr/>
      </dsp:nvSpPr>
      <dsp:spPr>
        <a:xfrm>
          <a:off x="5681820"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67979-CC92-4C90-9B6C-EE126BEB80AF}">
      <dsp:nvSpPr>
        <dsp:cNvPr id="0" name=""/>
        <dsp:cNvSpPr/>
      </dsp:nvSpPr>
      <dsp:spPr>
        <a:xfrm>
          <a:off x="6321264" y="3507562"/>
          <a:ext cx="115406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Chapters</a:t>
          </a:r>
        </a:p>
      </dsp:txBody>
      <dsp:txXfrm>
        <a:off x="6321264" y="3507562"/>
        <a:ext cx="1154063" cy="427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A82F6-2612-4A52-9334-9704143A8814}">
      <dsp:nvSpPr>
        <dsp:cNvPr id="0" name=""/>
        <dsp:cNvSpPr/>
      </dsp:nvSpPr>
      <dsp:spPr>
        <a:xfrm>
          <a:off x="9814297" y="1680703"/>
          <a:ext cx="91440" cy="376803"/>
        </a:xfrm>
        <a:custGeom>
          <a:avLst/>
          <a:gdLst/>
          <a:ahLst/>
          <a:cxnLst/>
          <a:rect l="0" t="0" r="0" b="0"/>
          <a:pathLst>
            <a:path>
              <a:moveTo>
                <a:pt x="45720" y="0"/>
              </a:moveTo>
              <a:lnTo>
                <a:pt x="45720" y="376803"/>
              </a:lnTo>
              <a:lnTo>
                <a:pt x="132020" y="37680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E8DD16-BD8C-4344-A019-65139DB2A103}">
      <dsp:nvSpPr>
        <dsp:cNvPr id="0" name=""/>
        <dsp:cNvSpPr/>
      </dsp:nvSpPr>
      <dsp:spPr>
        <a:xfrm>
          <a:off x="9675880" y="1168681"/>
          <a:ext cx="483169" cy="138231"/>
        </a:xfrm>
        <a:custGeom>
          <a:avLst/>
          <a:gdLst/>
          <a:ahLst/>
          <a:cxnLst/>
          <a:rect l="0" t="0" r="0" b="0"/>
          <a:pathLst>
            <a:path>
              <a:moveTo>
                <a:pt x="0" y="0"/>
              </a:moveTo>
              <a:lnTo>
                <a:pt x="0" y="59735"/>
              </a:lnTo>
              <a:lnTo>
                <a:pt x="483169" y="59735"/>
              </a:lnTo>
              <a:lnTo>
                <a:pt x="483169" y="1382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8CDD70-8ABF-41F8-90EE-1BABB13F760A}">
      <dsp:nvSpPr>
        <dsp:cNvPr id="0" name=""/>
        <dsp:cNvSpPr/>
      </dsp:nvSpPr>
      <dsp:spPr>
        <a:xfrm>
          <a:off x="9009009" y="1673814"/>
          <a:ext cx="91440" cy="383692"/>
        </a:xfrm>
        <a:custGeom>
          <a:avLst/>
          <a:gdLst/>
          <a:ahLst/>
          <a:cxnLst/>
          <a:rect l="0" t="0" r="0" b="0"/>
          <a:pathLst>
            <a:path>
              <a:moveTo>
                <a:pt x="45720" y="0"/>
              </a:moveTo>
              <a:lnTo>
                <a:pt x="45720" y="383692"/>
              </a:lnTo>
              <a:lnTo>
                <a:pt x="51491" y="3836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01205C-88B2-4B3C-A270-B7F51768EF51}">
      <dsp:nvSpPr>
        <dsp:cNvPr id="0" name=""/>
        <dsp:cNvSpPr/>
      </dsp:nvSpPr>
      <dsp:spPr>
        <a:xfrm>
          <a:off x="9353762" y="1168681"/>
          <a:ext cx="322118" cy="131342"/>
        </a:xfrm>
        <a:custGeom>
          <a:avLst/>
          <a:gdLst/>
          <a:ahLst/>
          <a:cxnLst/>
          <a:rect l="0" t="0" r="0" b="0"/>
          <a:pathLst>
            <a:path>
              <a:moveTo>
                <a:pt x="322118" y="0"/>
              </a:moveTo>
              <a:lnTo>
                <a:pt x="322118" y="52846"/>
              </a:lnTo>
              <a:lnTo>
                <a:pt x="0" y="52846"/>
              </a:lnTo>
              <a:lnTo>
                <a:pt x="0" y="1313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1BC759-89C7-4306-8835-215226826163}">
      <dsp:nvSpPr>
        <dsp:cNvPr id="0" name=""/>
        <dsp:cNvSpPr/>
      </dsp:nvSpPr>
      <dsp:spPr>
        <a:xfrm>
          <a:off x="4324913" y="609082"/>
          <a:ext cx="91440" cy="343887"/>
        </a:xfrm>
        <a:custGeom>
          <a:avLst/>
          <a:gdLst/>
          <a:ahLst/>
          <a:cxnLst/>
          <a:rect l="0" t="0" r="0" b="0"/>
          <a:pathLst>
            <a:path>
              <a:moveTo>
                <a:pt x="124216" y="0"/>
              </a:moveTo>
              <a:lnTo>
                <a:pt x="124216" y="343887"/>
              </a:lnTo>
              <a:lnTo>
                <a:pt x="45720" y="34388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6064CB-90EC-4121-8E67-A90A173160F3}">
      <dsp:nvSpPr>
        <dsp:cNvPr id="0" name=""/>
        <dsp:cNvSpPr/>
      </dsp:nvSpPr>
      <dsp:spPr>
        <a:xfrm>
          <a:off x="8220682"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3F47AF-5680-4F8B-959D-75B2DC6D599B}">
      <dsp:nvSpPr>
        <dsp:cNvPr id="0" name=""/>
        <dsp:cNvSpPr/>
      </dsp:nvSpPr>
      <dsp:spPr>
        <a:xfrm>
          <a:off x="8174962" y="1670648"/>
          <a:ext cx="91440" cy="372740"/>
        </a:xfrm>
        <a:custGeom>
          <a:avLst/>
          <a:gdLst/>
          <a:ahLst/>
          <a:cxnLst/>
          <a:rect l="0" t="0" r="0" b="0"/>
          <a:pathLst>
            <a:path>
              <a:moveTo>
                <a:pt x="45720" y="0"/>
              </a:moveTo>
              <a:lnTo>
                <a:pt x="45720" y="372740"/>
              </a:lnTo>
              <a:lnTo>
                <a:pt x="74412" y="37274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CDF1A6-8D67-405F-B37B-B317FD5E6FEE}">
      <dsp:nvSpPr>
        <dsp:cNvPr id="0" name=""/>
        <dsp:cNvSpPr/>
      </dsp:nvSpPr>
      <dsp:spPr>
        <a:xfrm>
          <a:off x="4449129" y="609082"/>
          <a:ext cx="4070585" cy="687775"/>
        </a:xfrm>
        <a:custGeom>
          <a:avLst/>
          <a:gdLst/>
          <a:ahLst/>
          <a:cxnLst/>
          <a:rect l="0" t="0" r="0" b="0"/>
          <a:pathLst>
            <a:path>
              <a:moveTo>
                <a:pt x="0" y="0"/>
              </a:moveTo>
              <a:lnTo>
                <a:pt x="0" y="609279"/>
              </a:lnTo>
              <a:lnTo>
                <a:pt x="4070585" y="609279"/>
              </a:lnTo>
              <a:lnTo>
                <a:pt x="4070585"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02F1FE-EEF4-458D-A8F9-7E6379986F1D}">
      <dsp:nvSpPr>
        <dsp:cNvPr id="0" name=""/>
        <dsp:cNvSpPr/>
      </dsp:nvSpPr>
      <dsp:spPr>
        <a:xfrm>
          <a:off x="4449129" y="609082"/>
          <a:ext cx="3166010" cy="687775"/>
        </a:xfrm>
        <a:custGeom>
          <a:avLst/>
          <a:gdLst/>
          <a:ahLst/>
          <a:cxnLst/>
          <a:rect l="0" t="0" r="0" b="0"/>
          <a:pathLst>
            <a:path>
              <a:moveTo>
                <a:pt x="0" y="0"/>
              </a:moveTo>
              <a:lnTo>
                <a:pt x="0" y="609279"/>
              </a:lnTo>
              <a:lnTo>
                <a:pt x="3166010" y="609279"/>
              </a:lnTo>
              <a:lnTo>
                <a:pt x="316601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174538-E5F5-48C8-9489-764056156DE7}">
      <dsp:nvSpPr>
        <dsp:cNvPr id="0" name=""/>
        <dsp:cNvSpPr/>
      </dsp:nvSpPr>
      <dsp:spPr>
        <a:xfrm>
          <a:off x="4449129" y="609082"/>
          <a:ext cx="2261436" cy="687775"/>
        </a:xfrm>
        <a:custGeom>
          <a:avLst/>
          <a:gdLst/>
          <a:ahLst/>
          <a:cxnLst/>
          <a:rect l="0" t="0" r="0" b="0"/>
          <a:pathLst>
            <a:path>
              <a:moveTo>
                <a:pt x="0" y="0"/>
              </a:moveTo>
              <a:lnTo>
                <a:pt x="0" y="609279"/>
              </a:lnTo>
              <a:lnTo>
                <a:pt x="2261436" y="609279"/>
              </a:lnTo>
              <a:lnTo>
                <a:pt x="2261436"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01179D-FD10-4CB1-9D40-72736021FDFD}">
      <dsp:nvSpPr>
        <dsp:cNvPr id="0" name=""/>
        <dsp:cNvSpPr/>
      </dsp:nvSpPr>
      <dsp:spPr>
        <a:xfrm>
          <a:off x="5506958"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CF2940-DBD1-48E6-9B66-80AAA657D329}">
      <dsp:nvSpPr>
        <dsp:cNvPr id="0" name=""/>
        <dsp:cNvSpPr/>
      </dsp:nvSpPr>
      <dsp:spPr>
        <a:xfrm>
          <a:off x="4449129" y="609082"/>
          <a:ext cx="1356861" cy="687775"/>
        </a:xfrm>
        <a:custGeom>
          <a:avLst/>
          <a:gdLst/>
          <a:ahLst/>
          <a:cxnLst/>
          <a:rect l="0" t="0" r="0" b="0"/>
          <a:pathLst>
            <a:path>
              <a:moveTo>
                <a:pt x="0" y="0"/>
              </a:moveTo>
              <a:lnTo>
                <a:pt x="0" y="609279"/>
              </a:lnTo>
              <a:lnTo>
                <a:pt x="1356861" y="609279"/>
              </a:lnTo>
              <a:lnTo>
                <a:pt x="1356861"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6679B6-289A-4F6D-9820-3F92A4808836}">
      <dsp:nvSpPr>
        <dsp:cNvPr id="0" name=""/>
        <dsp:cNvSpPr/>
      </dsp:nvSpPr>
      <dsp:spPr>
        <a:xfrm>
          <a:off x="4602383" y="1670648"/>
          <a:ext cx="112137" cy="1405454"/>
        </a:xfrm>
        <a:custGeom>
          <a:avLst/>
          <a:gdLst/>
          <a:ahLst/>
          <a:cxnLst/>
          <a:rect l="0" t="0" r="0" b="0"/>
          <a:pathLst>
            <a:path>
              <a:moveTo>
                <a:pt x="0" y="0"/>
              </a:moveTo>
              <a:lnTo>
                <a:pt x="0" y="1405454"/>
              </a:lnTo>
              <a:lnTo>
                <a:pt x="112137" y="14054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8B2202-5196-4E50-A2D0-508183E4051E}">
      <dsp:nvSpPr>
        <dsp:cNvPr id="0" name=""/>
        <dsp:cNvSpPr/>
      </dsp:nvSpPr>
      <dsp:spPr>
        <a:xfrm>
          <a:off x="4602383"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5AD2BC-5596-4C05-A994-79500D760CB9}">
      <dsp:nvSpPr>
        <dsp:cNvPr id="0" name=""/>
        <dsp:cNvSpPr/>
      </dsp:nvSpPr>
      <dsp:spPr>
        <a:xfrm>
          <a:off x="4602383"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00BB35-2981-4912-BAE7-F7381936DC45}">
      <dsp:nvSpPr>
        <dsp:cNvPr id="0" name=""/>
        <dsp:cNvSpPr/>
      </dsp:nvSpPr>
      <dsp:spPr>
        <a:xfrm>
          <a:off x="4449129" y="609082"/>
          <a:ext cx="452287" cy="687775"/>
        </a:xfrm>
        <a:custGeom>
          <a:avLst/>
          <a:gdLst/>
          <a:ahLst/>
          <a:cxnLst/>
          <a:rect l="0" t="0" r="0" b="0"/>
          <a:pathLst>
            <a:path>
              <a:moveTo>
                <a:pt x="0" y="0"/>
              </a:moveTo>
              <a:lnTo>
                <a:pt x="0" y="609279"/>
              </a:lnTo>
              <a:lnTo>
                <a:pt x="452287" y="609279"/>
              </a:lnTo>
              <a:lnTo>
                <a:pt x="452287"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543C02-1E11-4054-B50F-1A8222E93977}">
      <dsp:nvSpPr>
        <dsp:cNvPr id="0" name=""/>
        <dsp:cNvSpPr/>
      </dsp:nvSpPr>
      <dsp:spPr>
        <a:xfrm>
          <a:off x="3697809" y="1670648"/>
          <a:ext cx="112137" cy="2467021"/>
        </a:xfrm>
        <a:custGeom>
          <a:avLst/>
          <a:gdLst/>
          <a:ahLst/>
          <a:cxnLst/>
          <a:rect l="0" t="0" r="0" b="0"/>
          <a:pathLst>
            <a:path>
              <a:moveTo>
                <a:pt x="0" y="0"/>
              </a:moveTo>
              <a:lnTo>
                <a:pt x="0" y="2467021"/>
              </a:lnTo>
              <a:lnTo>
                <a:pt x="112137" y="246702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4BE7F-AD13-43CA-8E39-7197B850BDB1}">
      <dsp:nvSpPr>
        <dsp:cNvPr id="0" name=""/>
        <dsp:cNvSpPr/>
      </dsp:nvSpPr>
      <dsp:spPr>
        <a:xfrm>
          <a:off x="3697809" y="1670648"/>
          <a:ext cx="112137" cy="1936238"/>
        </a:xfrm>
        <a:custGeom>
          <a:avLst/>
          <a:gdLst/>
          <a:ahLst/>
          <a:cxnLst/>
          <a:rect l="0" t="0" r="0" b="0"/>
          <a:pathLst>
            <a:path>
              <a:moveTo>
                <a:pt x="0" y="0"/>
              </a:moveTo>
              <a:lnTo>
                <a:pt x="0" y="1936238"/>
              </a:lnTo>
              <a:lnTo>
                <a:pt x="112137" y="193623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5E8C66-CE9C-4D8A-A2DF-D54A5106682B}">
      <dsp:nvSpPr>
        <dsp:cNvPr id="0" name=""/>
        <dsp:cNvSpPr/>
      </dsp:nvSpPr>
      <dsp:spPr>
        <a:xfrm>
          <a:off x="3697809" y="1670648"/>
          <a:ext cx="112137" cy="1405454"/>
        </a:xfrm>
        <a:custGeom>
          <a:avLst/>
          <a:gdLst/>
          <a:ahLst/>
          <a:cxnLst/>
          <a:rect l="0" t="0" r="0" b="0"/>
          <a:pathLst>
            <a:path>
              <a:moveTo>
                <a:pt x="0" y="0"/>
              </a:moveTo>
              <a:lnTo>
                <a:pt x="0" y="1405454"/>
              </a:lnTo>
              <a:lnTo>
                <a:pt x="112137" y="14054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EE8C75-BC0B-4589-A968-D9B4591DD59A}">
      <dsp:nvSpPr>
        <dsp:cNvPr id="0" name=""/>
        <dsp:cNvSpPr/>
      </dsp:nvSpPr>
      <dsp:spPr>
        <a:xfrm>
          <a:off x="3697809"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85706D-1D09-4D81-863D-1379E5F71093}">
      <dsp:nvSpPr>
        <dsp:cNvPr id="0" name=""/>
        <dsp:cNvSpPr/>
      </dsp:nvSpPr>
      <dsp:spPr>
        <a:xfrm>
          <a:off x="3697809"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6EED25-E4D8-49F1-977D-482F190B7950}">
      <dsp:nvSpPr>
        <dsp:cNvPr id="0" name=""/>
        <dsp:cNvSpPr/>
      </dsp:nvSpPr>
      <dsp:spPr>
        <a:xfrm>
          <a:off x="3996842" y="609082"/>
          <a:ext cx="452287" cy="687775"/>
        </a:xfrm>
        <a:custGeom>
          <a:avLst/>
          <a:gdLst/>
          <a:ahLst/>
          <a:cxnLst/>
          <a:rect l="0" t="0" r="0" b="0"/>
          <a:pathLst>
            <a:path>
              <a:moveTo>
                <a:pt x="452287" y="0"/>
              </a:moveTo>
              <a:lnTo>
                <a:pt x="452287"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696895-49E0-42D9-ADF0-DBE401A6A7F9}">
      <dsp:nvSpPr>
        <dsp:cNvPr id="0" name=""/>
        <dsp:cNvSpPr/>
      </dsp:nvSpPr>
      <dsp:spPr>
        <a:xfrm>
          <a:off x="3092267" y="609082"/>
          <a:ext cx="1356861" cy="687775"/>
        </a:xfrm>
        <a:custGeom>
          <a:avLst/>
          <a:gdLst/>
          <a:ahLst/>
          <a:cxnLst/>
          <a:rect l="0" t="0" r="0" b="0"/>
          <a:pathLst>
            <a:path>
              <a:moveTo>
                <a:pt x="1356861" y="0"/>
              </a:moveTo>
              <a:lnTo>
                <a:pt x="1356861"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AF1B16-C863-4C74-BBD7-E2F9BCF6DB9D}">
      <dsp:nvSpPr>
        <dsp:cNvPr id="0" name=""/>
        <dsp:cNvSpPr/>
      </dsp:nvSpPr>
      <dsp:spPr>
        <a:xfrm>
          <a:off x="1888660"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FBEC99-2101-4FC4-A076-EFA99CBE16A3}">
      <dsp:nvSpPr>
        <dsp:cNvPr id="0" name=""/>
        <dsp:cNvSpPr/>
      </dsp:nvSpPr>
      <dsp:spPr>
        <a:xfrm>
          <a:off x="2187693" y="609082"/>
          <a:ext cx="2261436" cy="687775"/>
        </a:xfrm>
        <a:custGeom>
          <a:avLst/>
          <a:gdLst/>
          <a:ahLst/>
          <a:cxnLst/>
          <a:rect l="0" t="0" r="0" b="0"/>
          <a:pathLst>
            <a:path>
              <a:moveTo>
                <a:pt x="2261436" y="0"/>
              </a:moveTo>
              <a:lnTo>
                <a:pt x="2261436"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8A8D97-596F-414E-ABF3-9F4A32315685}">
      <dsp:nvSpPr>
        <dsp:cNvPr id="0" name=""/>
        <dsp:cNvSpPr/>
      </dsp:nvSpPr>
      <dsp:spPr>
        <a:xfrm>
          <a:off x="1283118" y="609082"/>
          <a:ext cx="3166010" cy="687775"/>
        </a:xfrm>
        <a:custGeom>
          <a:avLst/>
          <a:gdLst/>
          <a:ahLst/>
          <a:cxnLst/>
          <a:rect l="0" t="0" r="0" b="0"/>
          <a:pathLst>
            <a:path>
              <a:moveTo>
                <a:pt x="3166010" y="0"/>
              </a:moveTo>
              <a:lnTo>
                <a:pt x="3166010"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EF639D-8A0F-493E-A08A-23D74161431E}">
      <dsp:nvSpPr>
        <dsp:cNvPr id="0" name=""/>
        <dsp:cNvSpPr/>
      </dsp:nvSpPr>
      <dsp:spPr>
        <a:xfrm>
          <a:off x="79511" y="1670648"/>
          <a:ext cx="112137" cy="874671"/>
        </a:xfrm>
        <a:custGeom>
          <a:avLst/>
          <a:gdLst/>
          <a:ahLst/>
          <a:cxnLst/>
          <a:rect l="0" t="0" r="0" b="0"/>
          <a:pathLst>
            <a:path>
              <a:moveTo>
                <a:pt x="0" y="0"/>
              </a:moveTo>
              <a:lnTo>
                <a:pt x="0" y="874671"/>
              </a:lnTo>
              <a:lnTo>
                <a:pt x="112137" y="8746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F1674F-46FA-441F-BD64-59730AC8B408}">
      <dsp:nvSpPr>
        <dsp:cNvPr id="0" name=""/>
        <dsp:cNvSpPr/>
      </dsp:nvSpPr>
      <dsp:spPr>
        <a:xfrm>
          <a:off x="79511" y="1670648"/>
          <a:ext cx="112137" cy="343887"/>
        </a:xfrm>
        <a:custGeom>
          <a:avLst/>
          <a:gdLst/>
          <a:ahLst/>
          <a:cxnLst/>
          <a:rect l="0" t="0" r="0" b="0"/>
          <a:pathLst>
            <a:path>
              <a:moveTo>
                <a:pt x="0" y="0"/>
              </a:moveTo>
              <a:lnTo>
                <a:pt x="0" y="343887"/>
              </a:lnTo>
              <a:lnTo>
                <a:pt x="112137" y="3438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4C1EA3-5622-49D5-ABA7-4B5A841E3573}">
      <dsp:nvSpPr>
        <dsp:cNvPr id="0" name=""/>
        <dsp:cNvSpPr/>
      </dsp:nvSpPr>
      <dsp:spPr>
        <a:xfrm>
          <a:off x="378544" y="609082"/>
          <a:ext cx="4070585" cy="687775"/>
        </a:xfrm>
        <a:custGeom>
          <a:avLst/>
          <a:gdLst/>
          <a:ahLst/>
          <a:cxnLst/>
          <a:rect l="0" t="0" r="0" b="0"/>
          <a:pathLst>
            <a:path>
              <a:moveTo>
                <a:pt x="4070585" y="0"/>
              </a:moveTo>
              <a:lnTo>
                <a:pt x="4070585" y="609279"/>
              </a:lnTo>
              <a:lnTo>
                <a:pt x="0" y="609279"/>
              </a:lnTo>
              <a:lnTo>
                <a:pt x="0" y="68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D72D14-0F3C-4300-91BF-FCCBB9C9C0E7}">
      <dsp:nvSpPr>
        <dsp:cNvPr id="0" name=""/>
        <dsp:cNvSpPr/>
      </dsp:nvSpPr>
      <dsp:spPr>
        <a:xfrm>
          <a:off x="4075338" y="235290"/>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President</a:t>
          </a:r>
        </a:p>
      </dsp:txBody>
      <dsp:txXfrm>
        <a:off x="4075338" y="235290"/>
        <a:ext cx="747582" cy="373791"/>
      </dsp:txXfrm>
    </dsp:sp>
    <dsp:sp modelId="{EA27D5DF-3B41-4000-B7DB-C002E5870583}">
      <dsp:nvSpPr>
        <dsp:cNvPr id="0" name=""/>
        <dsp:cNvSpPr/>
      </dsp:nvSpPr>
      <dsp:spPr>
        <a:xfrm>
          <a:off x="4752" y="1296857"/>
          <a:ext cx="747582" cy="373791"/>
        </a:xfrm>
        <a:prstGeom prst="rect">
          <a:avLst/>
        </a:prstGeom>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Administrative</a:t>
          </a:r>
        </a:p>
        <a:p>
          <a:pPr marL="0" lvl="0" indent="0" algn="ctr" defTabSz="355600">
            <a:lnSpc>
              <a:spcPct val="90000"/>
            </a:lnSpc>
            <a:spcBef>
              <a:spcPct val="0"/>
            </a:spcBef>
            <a:spcAft>
              <a:spcPct val="35000"/>
            </a:spcAft>
            <a:buNone/>
          </a:pPr>
          <a:r>
            <a:rPr lang="en-US" sz="800" kern="1200">
              <a:solidFill>
                <a:srgbClr val="000000">
                  <a:hueOff val="0"/>
                  <a:satOff val="0"/>
                  <a:lumOff val="0"/>
                  <a:alphaOff val="0"/>
                </a:srgbClr>
              </a:solidFill>
              <a:latin typeface="Arial"/>
              <a:ea typeface="+mn-ea"/>
              <a:cs typeface="+mn-cs"/>
            </a:rPr>
            <a:t>VP</a:t>
          </a:r>
          <a:endParaRPr lang="en-US" sz="800" kern="1200" dirty="0">
            <a:solidFill>
              <a:srgbClr val="000000">
                <a:hueOff val="0"/>
                <a:satOff val="0"/>
                <a:lumOff val="0"/>
                <a:alphaOff val="0"/>
              </a:srgbClr>
            </a:solidFill>
            <a:latin typeface="Arial"/>
            <a:ea typeface="+mn-ea"/>
            <a:cs typeface="+mn-cs"/>
          </a:endParaRPr>
        </a:p>
      </dsp:txBody>
      <dsp:txXfrm>
        <a:off x="4752" y="1296857"/>
        <a:ext cx="747582" cy="373791"/>
      </dsp:txXfrm>
    </dsp:sp>
    <dsp:sp modelId="{F687F85E-9836-4E4A-BF13-0D1F73E5304C}">
      <dsp:nvSpPr>
        <dsp:cNvPr id="0" name=""/>
        <dsp:cNvSpPr/>
      </dsp:nvSpPr>
      <dsp:spPr>
        <a:xfrm>
          <a:off x="191648" y="182764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District Directors</a:t>
          </a:r>
        </a:p>
      </dsp:txBody>
      <dsp:txXfrm>
        <a:off x="191648" y="1827641"/>
        <a:ext cx="747582" cy="373791"/>
      </dsp:txXfrm>
    </dsp:sp>
    <dsp:sp modelId="{481FBC9C-18F1-4480-B4CA-168E668A9DAE}">
      <dsp:nvSpPr>
        <dsp:cNvPr id="0" name=""/>
        <dsp:cNvSpPr/>
      </dsp:nvSpPr>
      <dsp:spPr>
        <a:xfrm>
          <a:off x="191648"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Chapter State Delegates</a:t>
          </a:r>
          <a:endParaRPr lang="en-US" sz="800" kern="1200" dirty="0"/>
        </a:p>
      </dsp:txBody>
      <dsp:txXfrm>
        <a:off x="191648" y="2358424"/>
        <a:ext cx="747582" cy="373791"/>
      </dsp:txXfrm>
    </dsp:sp>
    <dsp:sp modelId="{D98E6450-E3FB-4549-84B8-222A60B1213D}">
      <dsp:nvSpPr>
        <dsp:cNvPr id="0" name=""/>
        <dsp:cNvSpPr/>
      </dsp:nvSpPr>
      <dsp:spPr>
        <a:xfrm>
          <a:off x="909327" y="1296857"/>
          <a:ext cx="747582" cy="373791"/>
        </a:xfrm>
        <a:prstGeom prst="rect">
          <a:avLst/>
        </a:prstGeom>
        <a:solidFill>
          <a:srgbClr val="B6DFFF">
            <a:lumMod val="90000"/>
            <a:alpha val="50000"/>
          </a:srgbClr>
        </a:solidFill>
        <a:ln w="12700" cap="flat" cmpd="sng" algn="ctr">
          <a:solidFill>
            <a:srgbClr val="B6DFFF">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solidFill>
                <a:srgbClr val="000000">
                  <a:hueOff val="0"/>
                  <a:satOff val="0"/>
                  <a:lumOff val="0"/>
                  <a:alphaOff val="0"/>
                </a:srgbClr>
              </a:solidFill>
              <a:latin typeface="Arial"/>
              <a:ea typeface="+mn-ea"/>
              <a:cs typeface="+mn-cs"/>
            </a:rPr>
            <a:t>Membership</a:t>
          </a:r>
          <a:r>
            <a:rPr lang="en-US" sz="800" kern="1200" dirty="0"/>
            <a:t> VP</a:t>
          </a:r>
        </a:p>
      </dsp:txBody>
      <dsp:txXfrm>
        <a:off x="909327" y="1296857"/>
        <a:ext cx="747582" cy="373791"/>
      </dsp:txXfrm>
    </dsp:sp>
    <dsp:sp modelId="{30531551-4AAC-422B-95D0-610EB32930DF}">
      <dsp:nvSpPr>
        <dsp:cNvPr id="0" name=""/>
        <dsp:cNvSpPr/>
      </dsp:nvSpPr>
      <dsp:spPr>
        <a:xfrm>
          <a:off x="1813902"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Chapter </a:t>
          </a:r>
          <a:r>
            <a:rPr lang="en-US" sz="800" kern="1200" dirty="0">
              <a:solidFill>
                <a:srgbClr val="000000">
                  <a:hueOff val="0"/>
                  <a:satOff val="0"/>
                  <a:lumOff val="0"/>
                  <a:alphaOff val="0"/>
                </a:srgbClr>
              </a:solidFill>
              <a:latin typeface="Arial"/>
              <a:ea typeface="+mn-ea"/>
              <a:cs typeface="+mn-cs"/>
            </a:rPr>
            <a:t>Management</a:t>
          </a:r>
          <a:r>
            <a:rPr lang="en-US" sz="800" kern="1200" dirty="0"/>
            <a:t> VP</a:t>
          </a:r>
        </a:p>
      </dsp:txBody>
      <dsp:txXfrm>
        <a:off x="1813902" y="1296857"/>
        <a:ext cx="747582" cy="373791"/>
      </dsp:txXfrm>
    </dsp:sp>
    <dsp:sp modelId="{479348A6-C853-497F-AF44-801ECFFA22D1}">
      <dsp:nvSpPr>
        <dsp:cNvPr id="0" name=""/>
        <dsp:cNvSpPr/>
      </dsp:nvSpPr>
      <dsp:spPr>
        <a:xfrm>
          <a:off x="2000797" y="1827641"/>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Success Coordinator</a:t>
          </a:r>
          <a:endParaRPr lang="en-US" sz="800" kern="1200" dirty="0"/>
        </a:p>
      </dsp:txBody>
      <dsp:txXfrm>
        <a:off x="2000797" y="1827641"/>
        <a:ext cx="747582" cy="373791"/>
      </dsp:txXfrm>
    </dsp:sp>
    <dsp:sp modelId="{41592668-E8B8-4FE4-8CB7-20D56A64EE79}">
      <dsp:nvSpPr>
        <dsp:cNvPr id="0" name=""/>
        <dsp:cNvSpPr/>
      </dsp:nvSpPr>
      <dsp:spPr>
        <a:xfrm>
          <a:off x="2718476"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Extensions Director</a:t>
          </a:r>
          <a:endParaRPr lang="en-US" sz="800" kern="1200" dirty="0"/>
        </a:p>
      </dsp:txBody>
      <dsp:txXfrm>
        <a:off x="2718476" y="1296857"/>
        <a:ext cx="747582" cy="373791"/>
      </dsp:txXfrm>
    </dsp:sp>
    <dsp:sp modelId="{DF3B8932-BA15-42D0-8188-394D86CBBC5F}">
      <dsp:nvSpPr>
        <dsp:cNvPr id="0" name=""/>
        <dsp:cNvSpPr/>
      </dsp:nvSpPr>
      <dsp:spPr>
        <a:xfrm>
          <a:off x="3623051"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Programming VP</a:t>
          </a:r>
          <a:endParaRPr lang="en-US" sz="800" kern="1200" dirty="0"/>
        </a:p>
      </dsp:txBody>
      <dsp:txXfrm>
        <a:off x="3623051" y="1296857"/>
        <a:ext cx="747582" cy="373791"/>
      </dsp:txXfrm>
    </dsp:sp>
    <dsp:sp modelId="{13CF1194-355C-42AA-8A12-A63205DF95A6}">
      <dsp:nvSpPr>
        <dsp:cNvPr id="0" name=""/>
        <dsp:cNvSpPr/>
      </dsp:nvSpPr>
      <dsp:spPr>
        <a:xfrm>
          <a:off x="3809946" y="182764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Community Connections SPM</a:t>
          </a:r>
          <a:endParaRPr lang="en-US" sz="800" kern="1200" dirty="0"/>
        </a:p>
      </dsp:txBody>
      <dsp:txXfrm>
        <a:off x="3809946" y="1827641"/>
        <a:ext cx="747582" cy="373791"/>
      </dsp:txXfrm>
    </dsp:sp>
    <dsp:sp modelId="{7B289B8E-62E5-4AD1-8EB0-888232C5E883}">
      <dsp:nvSpPr>
        <dsp:cNvPr id="0" name=""/>
        <dsp:cNvSpPr/>
      </dsp:nvSpPr>
      <dsp:spPr>
        <a:xfrm>
          <a:off x="3809946" y="2358424"/>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Living &amp; Learning SPM</a:t>
          </a:r>
          <a:endParaRPr lang="en-US" sz="800" kern="1200" dirty="0"/>
        </a:p>
      </dsp:txBody>
      <dsp:txXfrm>
        <a:off x="3809946" y="2358424"/>
        <a:ext cx="747582" cy="373791"/>
      </dsp:txXfrm>
    </dsp:sp>
    <dsp:sp modelId="{03EC5A1B-86B9-420B-B82A-85D15745870C}">
      <dsp:nvSpPr>
        <dsp:cNvPr id="0" name=""/>
        <dsp:cNvSpPr/>
      </dsp:nvSpPr>
      <dsp:spPr>
        <a:xfrm>
          <a:off x="3809946" y="2889208"/>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Priority Area SPM</a:t>
          </a:r>
          <a:endParaRPr lang="en-US" sz="800" kern="1200" dirty="0"/>
        </a:p>
      </dsp:txBody>
      <dsp:txXfrm>
        <a:off x="3809946" y="2889208"/>
        <a:ext cx="747582" cy="373791"/>
      </dsp:txXfrm>
    </dsp:sp>
    <dsp:sp modelId="{76F2E5AB-BFBD-434F-89AD-7700B4A87925}">
      <dsp:nvSpPr>
        <dsp:cNvPr id="0" name=""/>
        <dsp:cNvSpPr/>
      </dsp:nvSpPr>
      <dsp:spPr>
        <a:xfrm>
          <a:off x="3809946" y="3419991"/>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Women’s Wellness SPM</a:t>
          </a:r>
          <a:endParaRPr lang="en-US" sz="800" kern="1200" dirty="0"/>
        </a:p>
      </dsp:txBody>
      <dsp:txXfrm>
        <a:off x="3809946" y="3419991"/>
        <a:ext cx="747582" cy="373791"/>
      </dsp:txXfrm>
    </dsp:sp>
    <dsp:sp modelId="{82A18F38-24D5-4669-A0FA-0BCE649C5C7B}">
      <dsp:nvSpPr>
        <dsp:cNvPr id="0" name=""/>
        <dsp:cNvSpPr/>
      </dsp:nvSpPr>
      <dsp:spPr>
        <a:xfrm>
          <a:off x="3809946" y="3950774"/>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Youth of Today SPM</a:t>
          </a:r>
          <a:endParaRPr lang="en-US" sz="800" kern="1200" dirty="0"/>
        </a:p>
      </dsp:txBody>
      <dsp:txXfrm>
        <a:off x="3809946" y="3950774"/>
        <a:ext cx="747582" cy="373791"/>
      </dsp:txXfrm>
    </dsp:sp>
    <dsp:sp modelId="{4E1CEA41-DA7B-4DF5-ACF1-10D2A3EA44B3}">
      <dsp:nvSpPr>
        <dsp:cNvPr id="0" name=""/>
        <dsp:cNvSpPr/>
      </dsp:nvSpPr>
      <dsp:spPr>
        <a:xfrm>
          <a:off x="4527625"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Marketing VP</a:t>
          </a:r>
          <a:endParaRPr lang="en-US" sz="800" kern="1200" dirty="0"/>
        </a:p>
      </dsp:txBody>
      <dsp:txXfrm>
        <a:off x="4527625" y="1296857"/>
        <a:ext cx="747582" cy="373791"/>
      </dsp:txXfrm>
    </dsp:sp>
    <dsp:sp modelId="{2EA02FA4-A846-47A2-ADF6-F5D831862C20}">
      <dsp:nvSpPr>
        <dsp:cNvPr id="0" name=""/>
        <dsp:cNvSpPr/>
      </dsp:nvSpPr>
      <dsp:spPr>
        <a:xfrm>
          <a:off x="4714521" y="1827641"/>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Marketing Committee</a:t>
          </a:r>
          <a:endParaRPr lang="en-US" sz="800" kern="1200" dirty="0"/>
        </a:p>
      </dsp:txBody>
      <dsp:txXfrm>
        <a:off x="4714521" y="1827641"/>
        <a:ext cx="747582" cy="373791"/>
      </dsp:txXfrm>
    </dsp:sp>
    <dsp:sp modelId="{17B3DB37-50D0-42D2-B939-63AE711300C2}">
      <dsp:nvSpPr>
        <dsp:cNvPr id="0" name=""/>
        <dsp:cNvSpPr/>
      </dsp:nvSpPr>
      <dsp:spPr>
        <a:xfrm>
          <a:off x="4714521"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NEWSLET Editor</a:t>
          </a:r>
          <a:endParaRPr lang="en-US" sz="800" kern="1200" dirty="0"/>
        </a:p>
      </dsp:txBody>
      <dsp:txXfrm>
        <a:off x="4714521" y="2358424"/>
        <a:ext cx="747582" cy="373791"/>
      </dsp:txXfrm>
    </dsp:sp>
    <dsp:sp modelId="{B64B09F2-DEE0-4598-8893-43B7DC58AE83}">
      <dsp:nvSpPr>
        <dsp:cNvPr id="0" name=""/>
        <dsp:cNvSpPr/>
      </dsp:nvSpPr>
      <dsp:spPr>
        <a:xfrm>
          <a:off x="4714521" y="2889208"/>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Public Relations Assistant</a:t>
          </a:r>
          <a:endParaRPr lang="en-US" sz="800" kern="1200" dirty="0"/>
        </a:p>
      </dsp:txBody>
      <dsp:txXfrm>
        <a:off x="4714521" y="2889208"/>
        <a:ext cx="747582" cy="373791"/>
      </dsp:txXfrm>
    </dsp:sp>
    <dsp:sp modelId="{B0E49C5F-4D57-4DF6-9FDA-7CE59E3DC2A3}">
      <dsp:nvSpPr>
        <dsp:cNvPr id="0" name=""/>
        <dsp:cNvSpPr/>
      </dsp:nvSpPr>
      <dsp:spPr>
        <a:xfrm>
          <a:off x="5432200"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Financial VP</a:t>
          </a:r>
          <a:endParaRPr lang="en-US" sz="800" kern="1200" dirty="0"/>
        </a:p>
      </dsp:txBody>
      <dsp:txXfrm>
        <a:off x="5432200" y="1296857"/>
        <a:ext cx="747582" cy="373791"/>
      </dsp:txXfrm>
    </dsp:sp>
    <dsp:sp modelId="{266F8E79-5A0F-4939-9C82-7E3973B45CD1}">
      <dsp:nvSpPr>
        <dsp:cNvPr id="0" name=""/>
        <dsp:cNvSpPr/>
      </dsp:nvSpPr>
      <dsp:spPr>
        <a:xfrm>
          <a:off x="5619095" y="1827641"/>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Finance Committee</a:t>
          </a:r>
          <a:endParaRPr lang="en-US" sz="800" kern="1200" dirty="0"/>
        </a:p>
      </dsp:txBody>
      <dsp:txXfrm>
        <a:off x="5619095" y="1827641"/>
        <a:ext cx="747582" cy="373791"/>
      </dsp:txXfrm>
    </dsp:sp>
    <dsp:sp modelId="{9EF05C37-B2CC-485D-9F12-A6C670486D22}">
      <dsp:nvSpPr>
        <dsp:cNvPr id="0" name=""/>
        <dsp:cNvSpPr/>
      </dsp:nvSpPr>
      <dsp:spPr>
        <a:xfrm>
          <a:off x="6336774"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Secretary</a:t>
          </a:r>
          <a:endParaRPr lang="en-US" sz="800" kern="1200" dirty="0"/>
        </a:p>
      </dsp:txBody>
      <dsp:txXfrm>
        <a:off x="6336774" y="1296857"/>
        <a:ext cx="747582" cy="373791"/>
      </dsp:txXfrm>
    </dsp:sp>
    <dsp:sp modelId="{A8CF4441-9480-49E2-89F1-1E5D7354E831}">
      <dsp:nvSpPr>
        <dsp:cNvPr id="0" name=""/>
        <dsp:cNvSpPr/>
      </dsp:nvSpPr>
      <dsp:spPr>
        <a:xfrm>
          <a:off x="7241349"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Parliamentarian</a:t>
          </a:r>
          <a:endParaRPr lang="en-US" sz="800" kern="1200" dirty="0"/>
        </a:p>
      </dsp:txBody>
      <dsp:txXfrm>
        <a:off x="7241349" y="1296857"/>
        <a:ext cx="747582" cy="373791"/>
      </dsp:txXfrm>
    </dsp:sp>
    <dsp:sp modelId="{C470BDD1-5DFE-433B-B2F3-8492988463C5}">
      <dsp:nvSpPr>
        <dsp:cNvPr id="0" name=""/>
        <dsp:cNvSpPr/>
      </dsp:nvSpPr>
      <dsp:spPr>
        <a:xfrm>
          <a:off x="8145923" y="1296857"/>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Executive Director</a:t>
          </a:r>
          <a:endParaRPr lang="en-US" sz="800" kern="1200" dirty="0"/>
        </a:p>
      </dsp:txBody>
      <dsp:txXfrm>
        <a:off x="8145923" y="1296857"/>
        <a:ext cx="747582" cy="373791"/>
      </dsp:txXfrm>
    </dsp:sp>
    <dsp:sp modelId="{EC035BB3-BAED-4A22-A179-799F06D37E27}">
      <dsp:nvSpPr>
        <dsp:cNvPr id="0" name=""/>
        <dsp:cNvSpPr/>
      </dsp:nvSpPr>
      <dsp:spPr>
        <a:xfrm>
          <a:off x="8249374" y="185649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Webmaster</a:t>
          </a:r>
          <a:endParaRPr lang="en-US" sz="800" kern="1200" dirty="0"/>
        </a:p>
      </dsp:txBody>
      <dsp:txXfrm>
        <a:off x="8249374" y="1856494"/>
        <a:ext cx="747582" cy="373791"/>
      </dsp:txXfrm>
    </dsp:sp>
    <dsp:sp modelId="{93BF154B-11D0-46E2-8D8E-5B6126DF0D9A}">
      <dsp:nvSpPr>
        <dsp:cNvPr id="0" name=""/>
        <dsp:cNvSpPr/>
      </dsp:nvSpPr>
      <dsp:spPr>
        <a:xfrm>
          <a:off x="8332819" y="2358424"/>
          <a:ext cx="747582" cy="37379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Web Team</a:t>
          </a:r>
          <a:endParaRPr lang="en-US" sz="800" kern="1200" dirty="0"/>
        </a:p>
      </dsp:txBody>
      <dsp:txXfrm>
        <a:off x="8332819" y="2358424"/>
        <a:ext cx="747582" cy="373791"/>
      </dsp:txXfrm>
    </dsp:sp>
    <dsp:sp modelId="{363FC8B3-57FF-43A5-9712-B92227C9F5DD}">
      <dsp:nvSpPr>
        <dsp:cNvPr id="0" name=""/>
        <dsp:cNvSpPr/>
      </dsp:nvSpPr>
      <dsp:spPr>
        <a:xfrm>
          <a:off x="3623051" y="766074"/>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Presidential Assistant</a:t>
          </a:r>
        </a:p>
      </dsp:txBody>
      <dsp:txXfrm>
        <a:off x="3623051" y="766074"/>
        <a:ext cx="747582" cy="373791"/>
      </dsp:txXfrm>
    </dsp:sp>
    <dsp:sp modelId="{A7C2A33F-0962-4CB0-9D1D-60995669CA6E}">
      <dsp:nvSpPr>
        <dsp:cNvPr id="0" name=""/>
        <dsp:cNvSpPr/>
      </dsp:nvSpPr>
      <dsp:spPr>
        <a:xfrm>
          <a:off x="9434479" y="3452331"/>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Staff/Exec Council</a:t>
          </a:r>
        </a:p>
      </dsp:txBody>
      <dsp:txXfrm>
        <a:off x="9434479" y="3452331"/>
        <a:ext cx="747582" cy="373791"/>
      </dsp:txXfrm>
    </dsp:sp>
    <dsp:sp modelId="{C51387BB-EA12-4142-90C1-E509BC6BB5E7}">
      <dsp:nvSpPr>
        <dsp:cNvPr id="0" name=""/>
        <dsp:cNvSpPr/>
      </dsp:nvSpPr>
      <dsp:spPr>
        <a:xfrm>
          <a:off x="10225217" y="3452331"/>
          <a:ext cx="747582" cy="373791"/>
        </a:xfrm>
        <a:prstGeom prst="rect">
          <a:avLst/>
        </a:prstGeom>
        <a:solidFill>
          <a:schemeClr val="accent6">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State Committees</a:t>
          </a:r>
        </a:p>
      </dsp:txBody>
      <dsp:txXfrm>
        <a:off x="10225217" y="3452331"/>
        <a:ext cx="747582" cy="373791"/>
      </dsp:txXfrm>
    </dsp:sp>
    <dsp:sp modelId="{E941C68D-06AE-45C1-9C7B-01CE1C5F219B}">
      <dsp:nvSpPr>
        <dsp:cNvPr id="0" name=""/>
        <dsp:cNvSpPr/>
      </dsp:nvSpPr>
      <dsp:spPr>
        <a:xfrm>
          <a:off x="9434479" y="3854975"/>
          <a:ext cx="747582" cy="373791"/>
        </a:xfrm>
        <a:prstGeom prst="rect">
          <a:avLst/>
        </a:prstGeom>
        <a:solidFill>
          <a:schemeClr val="accent1">
            <a:lumMod val="5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Exec Council</a:t>
          </a:r>
        </a:p>
      </dsp:txBody>
      <dsp:txXfrm>
        <a:off x="9434479" y="3854975"/>
        <a:ext cx="747582" cy="373791"/>
      </dsp:txXfrm>
    </dsp:sp>
    <dsp:sp modelId="{8B30D8DF-1A68-4AE2-B3DC-4BA511083B37}">
      <dsp:nvSpPr>
        <dsp:cNvPr id="0" name=""/>
        <dsp:cNvSpPr/>
      </dsp:nvSpPr>
      <dsp:spPr>
        <a:xfrm>
          <a:off x="9302089" y="794889"/>
          <a:ext cx="747582" cy="373791"/>
        </a:xfrm>
        <a:prstGeom prst="rect">
          <a:avLst/>
        </a:prstGeom>
        <a:solidFill>
          <a:schemeClr val="accent1">
            <a:lumMod val="90000"/>
            <a:alpha val="5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Chairman of the Board</a:t>
          </a:r>
          <a:endParaRPr lang="en-US" sz="800" kern="1200" dirty="0"/>
        </a:p>
      </dsp:txBody>
      <dsp:txXfrm>
        <a:off x="9302089" y="794889"/>
        <a:ext cx="747582" cy="373791"/>
      </dsp:txXfrm>
    </dsp:sp>
    <dsp:sp modelId="{B2305886-C122-4288-BF98-47F839009FA5}">
      <dsp:nvSpPr>
        <dsp:cNvPr id="0" name=""/>
        <dsp:cNvSpPr/>
      </dsp:nvSpPr>
      <dsp:spPr>
        <a:xfrm>
          <a:off x="8979971" y="1300023"/>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Future Directions Chairperson</a:t>
          </a:r>
          <a:endParaRPr lang="en-US" sz="800" kern="1200" dirty="0"/>
        </a:p>
      </dsp:txBody>
      <dsp:txXfrm>
        <a:off x="8979971" y="1300023"/>
        <a:ext cx="747582" cy="373791"/>
      </dsp:txXfrm>
    </dsp:sp>
    <dsp:sp modelId="{67B34E10-CCD1-47B6-AFB7-A78239067F85}">
      <dsp:nvSpPr>
        <dsp:cNvPr id="0" name=""/>
        <dsp:cNvSpPr/>
      </dsp:nvSpPr>
      <dsp:spPr>
        <a:xfrm>
          <a:off x="9060501" y="18706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Future Directions Committee</a:t>
          </a:r>
          <a:endParaRPr lang="en-US" sz="800" kern="1200" dirty="0"/>
        </a:p>
      </dsp:txBody>
      <dsp:txXfrm>
        <a:off x="9060501" y="1870612"/>
        <a:ext cx="747582" cy="373791"/>
      </dsp:txXfrm>
    </dsp:sp>
    <dsp:sp modelId="{4E1F2032-0926-4448-B004-333C60756F64}">
      <dsp:nvSpPr>
        <dsp:cNvPr id="0" name=""/>
        <dsp:cNvSpPr/>
      </dsp:nvSpPr>
      <dsp:spPr>
        <a:xfrm>
          <a:off x="9785259" y="13069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Membership Management Chairperson</a:t>
          </a:r>
          <a:endParaRPr lang="en-US" sz="800" kern="1200" dirty="0"/>
        </a:p>
      </dsp:txBody>
      <dsp:txXfrm>
        <a:off x="9785259" y="1306912"/>
        <a:ext cx="747582" cy="373791"/>
      </dsp:txXfrm>
    </dsp:sp>
    <dsp:sp modelId="{F91B8317-A8DE-4281-B1EB-24E152CD0805}">
      <dsp:nvSpPr>
        <dsp:cNvPr id="0" name=""/>
        <dsp:cNvSpPr/>
      </dsp:nvSpPr>
      <dsp:spPr>
        <a:xfrm>
          <a:off x="9946318" y="1870612"/>
          <a:ext cx="747582" cy="373791"/>
        </a:xfrm>
        <a:prstGeom prst="rect">
          <a:avLst/>
        </a:prstGeom>
        <a:solidFill>
          <a:schemeClr val="accent3">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Membership Management Committee</a:t>
          </a:r>
          <a:endParaRPr lang="en-US" sz="800" kern="1200" dirty="0"/>
        </a:p>
      </dsp:txBody>
      <dsp:txXfrm>
        <a:off x="9946318" y="1870612"/>
        <a:ext cx="747582" cy="373791"/>
      </dsp:txXfrm>
    </dsp:sp>
    <dsp:sp modelId="{32409E3F-661C-45F9-847F-A2A2738B09CF}">
      <dsp:nvSpPr>
        <dsp:cNvPr id="0" name=""/>
        <dsp:cNvSpPr/>
      </dsp:nvSpPr>
      <dsp:spPr>
        <a:xfrm>
          <a:off x="10225217" y="3854972"/>
          <a:ext cx="747582" cy="373791"/>
        </a:xfrm>
        <a:prstGeom prst="rect">
          <a:avLst/>
        </a:prstGeom>
        <a:solidFill>
          <a:schemeClr val="bg1"/>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Support Roles</a:t>
          </a:r>
        </a:p>
      </dsp:txBody>
      <dsp:txXfrm>
        <a:off x="10225217" y="3854972"/>
        <a:ext cx="747582" cy="373791"/>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88E34-8C8C-8747-BADB-40E1ACC00129}" type="datetimeFigureOut">
              <a:rPr lang="en-US" smtClean="0"/>
              <a:t>12/19/2024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E5FCA-B2DD-C941-A2C1-638939433487}" type="slidenum">
              <a:rPr lang="en-US" smtClean="0"/>
              <a:t>‹#›</a:t>
            </a:fld>
            <a:endParaRPr lang="en-US" dirty="0"/>
          </a:p>
        </p:txBody>
      </p:sp>
    </p:spTree>
    <p:extLst>
      <p:ext uri="{BB962C8B-B14F-4D97-AF65-F5344CB8AC3E}">
        <p14:creationId xmlns:p14="http://schemas.microsoft.com/office/powerpoint/2010/main" val="3524896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1E5FCA-B2DD-C941-A2C1-638939433487}" type="slidenum">
              <a:rPr lang="en-US" smtClean="0"/>
              <a:t>2</a:t>
            </a:fld>
            <a:endParaRPr lang="en-US" dirty="0"/>
          </a:p>
        </p:txBody>
      </p:sp>
    </p:spTree>
    <p:extLst>
      <p:ext uri="{BB962C8B-B14F-4D97-AF65-F5344CB8AC3E}">
        <p14:creationId xmlns:p14="http://schemas.microsoft.com/office/powerpoint/2010/main" val="2882009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Footer Placeholder 2">
            <a:extLst>
              <a:ext uri="{FF2B5EF4-FFF2-40B4-BE49-F238E27FC236}">
                <a16:creationId xmlns:a16="http://schemas.microsoft.com/office/drawing/2014/main" id="{98E88B0E-119B-2151-6B85-023E4729519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C3858068-AEF7-33D6-3100-5B9DB7152F9A}"/>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3127248"/>
            <a:ext cx="2029968" cy="2514600"/>
          </a:xfrm>
          <a:solidFill>
            <a:schemeClr val="accent6">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284378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2843784" y="3127248"/>
            <a:ext cx="2029968" cy="2514600"/>
          </a:xfrm>
          <a:solidFill>
            <a:schemeClr val="accent5">
              <a:alpha val="3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508406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5084064"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0" name="Text Placeholder 4">
            <a:extLst>
              <a:ext uri="{FF2B5EF4-FFF2-40B4-BE49-F238E27FC236}">
                <a16:creationId xmlns:a16="http://schemas.microsoft.com/office/drawing/2014/main" id="{843F725B-A33F-7FB2-E5C4-96EA154660E9}"/>
              </a:ext>
            </a:extLst>
          </p:cNvPr>
          <p:cNvSpPr>
            <a:spLocks noGrp="1"/>
          </p:cNvSpPr>
          <p:nvPr>
            <p:ph type="body" sz="quarter" idx="15"/>
          </p:nvPr>
        </p:nvSpPr>
        <p:spPr>
          <a:xfrm>
            <a:off x="7315200"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1" name="Content Placeholder 5">
            <a:extLst>
              <a:ext uri="{FF2B5EF4-FFF2-40B4-BE49-F238E27FC236}">
                <a16:creationId xmlns:a16="http://schemas.microsoft.com/office/drawing/2014/main" id="{D9DD0DA7-5A1E-5312-178F-13561EF7C233}"/>
              </a:ext>
            </a:extLst>
          </p:cNvPr>
          <p:cNvSpPr>
            <a:spLocks noGrp="1"/>
          </p:cNvSpPr>
          <p:nvPr>
            <p:ph sz="quarter" idx="16"/>
          </p:nvPr>
        </p:nvSpPr>
        <p:spPr>
          <a:xfrm>
            <a:off x="7315200" y="3127248"/>
            <a:ext cx="2029968" cy="2514600"/>
          </a:xfrm>
          <a:solidFill>
            <a:schemeClr val="accent1">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5FBC3880-98AC-466C-7AD1-FDC8B3958705}"/>
              </a:ext>
            </a:extLst>
          </p:cNvPr>
          <p:cNvSpPr>
            <a:spLocks noGrp="1"/>
          </p:cNvSpPr>
          <p:nvPr>
            <p:ph type="body" sz="quarter" idx="17"/>
          </p:nvPr>
        </p:nvSpPr>
        <p:spPr>
          <a:xfrm>
            <a:off x="9546336"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5">
            <a:extLst>
              <a:ext uri="{FF2B5EF4-FFF2-40B4-BE49-F238E27FC236}">
                <a16:creationId xmlns:a16="http://schemas.microsoft.com/office/drawing/2014/main" id="{24965100-8EF5-0264-CEE5-BD5BF1901635}"/>
              </a:ext>
            </a:extLst>
          </p:cNvPr>
          <p:cNvSpPr>
            <a:spLocks noGrp="1"/>
          </p:cNvSpPr>
          <p:nvPr>
            <p:ph sz="quarter" idx="18"/>
          </p:nvPr>
        </p:nvSpPr>
        <p:spPr>
          <a:xfrm>
            <a:off x="9546336"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12" name="Footer Placeholder 2">
            <a:extLst>
              <a:ext uri="{FF2B5EF4-FFF2-40B4-BE49-F238E27FC236}">
                <a16:creationId xmlns:a16="http://schemas.microsoft.com/office/drawing/2014/main" id="{BA39AA36-4D81-2FF1-AA46-59489793277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4" name="Slide Number Placeholder 3">
            <a:extLst>
              <a:ext uri="{FF2B5EF4-FFF2-40B4-BE49-F238E27FC236}">
                <a16:creationId xmlns:a16="http://schemas.microsoft.com/office/drawing/2014/main" id="{DBF0F7A4-770A-56EE-F6A8-55E26C8B694D}"/>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865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4" name="Text Placeholder 33">
            <a:extLst>
              <a:ext uri="{FF2B5EF4-FFF2-40B4-BE49-F238E27FC236}">
                <a16:creationId xmlns:a16="http://schemas.microsoft.com/office/drawing/2014/main" id="{5D1E9421-BC85-99CB-EB40-1863FA622747}"/>
              </a:ext>
            </a:extLst>
          </p:cNvPr>
          <p:cNvSpPr>
            <a:spLocks noGrp="1"/>
          </p:cNvSpPr>
          <p:nvPr>
            <p:ph type="body" sz="quarter" idx="13" hasCustomPrompt="1"/>
          </p:nvPr>
        </p:nvSpPr>
        <p:spPr>
          <a:xfrm rot="16200000">
            <a:off x="-25907" y="3072704"/>
            <a:ext cx="1783080" cy="512064"/>
          </a:xfrm>
          <a:solidFill>
            <a:schemeClr val="accent1"/>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1" name="Text Placeholder 40">
            <a:extLst>
              <a:ext uri="{FF2B5EF4-FFF2-40B4-BE49-F238E27FC236}">
                <a16:creationId xmlns:a16="http://schemas.microsoft.com/office/drawing/2014/main" id="{47BABAF8-5220-1E24-CE43-927FCCA269AE}"/>
              </a:ext>
            </a:extLst>
          </p:cNvPr>
          <p:cNvSpPr>
            <a:spLocks noGrp="1"/>
          </p:cNvSpPr>
          <p:nvPr>
            <p:ph type="body" sz="quarter" idx="18"/>
          </p:nvPr>
        </p:nvSpPr>
        <p:spPr>
          <a:xfrm>
            <a:off x="1146218" y="2432434"/>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8" name="Text Placeholder 33">
            <a:extLst>
              <a:ext uri="{FF2B5EF4-FFF2-40B4-BE49-F238E27FC236}">
                <a16:creationId xmlns:a16="http://schemas.microsoft.com/office/drawing/2014/main" id="{F1D095F8-4552-1F88-C37B-99775B68ACCE}"/>
              </a:ext>
            </a:extLst>
          </p:cNvPr>
          <p:cNvSpPr>
            <a:spLocks noGrp="1"/>
          </p:cNvSpPr>
          <p:nvPr>
            <p:ph type="body" sz="quarter" idx="16" hasCustomPrompt="1"/>
          </p:nvPr>
        </p:nvSpPr>
        <p:spPr>
          <a:xfrm rot="16200000">
            <a:off x="2196136" y="4517644"/>
            <a:ext cx="1783080" cy="512064"/>
          </a:xfrm>
          <a:solidFill>
            <a:schemeClr val="accent2"/>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8" name="Text Placeholder 40">
            <a:extLst>
              <a:ext uri="{FF2B5EF4-FFF2-40B4-BE49-F238E27FC236}">
                <a16:creationId xmlns:a16="http://schemas.microsoft.com/office/drawing/2014/main" id="{4C4BFA3E-7B57-DCDD-4EA6-16C64A3756BF}"/>
              </a:ext>
            </a:extLst>
          </p:cNvPr>
          <p:cNvSpPr>
            <a:spLocks noGrp="1"/>
          </p:cNvSpPr>
          <p:nvPr>
            <p:ph type="body" sz="quarter" idx="22"/>
          </p:nvPr>
        </p:nvSpPr>
        <p:spPr>
          <a:xfrm>
            <a:off x="3383307"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5" name="Text Placeholder 33">
            <a:extLst>
              <a:ext uri="{FF2B5EF4-FFF2-40B4-BE49-F238E27FC236}">
                <a16:creationId xmlns:a16="http://schemas.microsoft.com/office/drawing/2014/main" id="{C65BF0DD-74C0-E055-CCAC-600751F51727}"/>
              </a:ext>
            </a:extLst>
          </p:cNvPr>
          <p:cNvSpPr>
            <a:spLocks noGrp="1"/>
          </p:cNvSpPr>
          <p:nvPr>
            <p:ph type="body" sz="quarter" idx="14" hasCustomPrompt="1"/>
          </p:nvPr>
        </p:nvSpPr>
        <p:spPr>
          <a:xfrm rot="16200000">
            <a:off x="4418179" y="3067943"/>
            <a:ext cx="1783080" cy="512064"/>
          </a:xfrm>
          <a:solidFill>
            <a:schemeClr val="accent3"/>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4" name="Text Placeholder 40">
            <a:extLst>
              <a:ext uri="{FF2B5EF4-FFF2-40B4-BE49-F238E27FC236}">
                <a16:creationId xmlns:a16="http://schemas.microsoft.com/office/drawing/2014/main" id="{25927394-D1A0-C084-C689-F7A4EEE924CB}"/>
              </a:ext>
            </a:extLst>
          </p:cNvPr>
          <p:cNvSpPr>
            <a:spLocks noGrp="1"/>
          </p:cNvSpPr>
          <p:nvPr>
            <p:ph type="body" sz="quarter" idx="19"/>
          </p:nvPr>
        </p:nvSpPr>
        <p:spPr>
          <a:xfrm>
            <a:off x="5589586" y="2432435"/>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9" name="Text Placeholder 33">
            <a:extLst>
              <a:ext uri="{FF2B5EF4-FFF2-40B4-BE49-F238E27FC236}">
                <a16:creationId xmlns:a16="http://schemas.microsoft.com/office/drawing/2014/main" id="{08F0F1F2-0D4E-95EA-349B-D734163FD55B}"/>
              </a:ext>
            </a:extLst>
          </p:cNvPr>
          <p:cNvSpPr>
            <a:spLocks noGrp="1"/>
          </p:cNvSpPr>
          <p:nvPr>
            <p:ph type="body" sz="quarter" idx="17" hasCustomPrompt="1"/>
          </p:nvPr>
        </p:nvSpPr>
        <p:spPr>
          <a:xfrm rot="16200000">
            <a:off x="6640222" y="4517644"/>
            <a:ext cx="1783080" cy="512064"/>
          </a:xfrm>
          <a:solidFill>
            <a:schemeClr val="accent4"/>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6" name="Text Placeholder 40">
            <a:extLst>
              <a:ext uri="{FF2B5EF4-FFF2-40B4-BE49-F238E27FC236}">
                <a16:creationId xmlns:a16="http://schemas.microsoft.com/office/drawing/2014/main" id="{B322E7EB-0174-5A8C-5BE3-F501B5670FAD}"/>
              </a:ext>
            </a:extLst>
          </p:cNvPr>
          <p:cNvSpPr>
            <a:spLocks noGrp="1"/>
          </p:cNvSpPr>
          <p:nvPr>
            <p:ph type="body" sz="quarter" idx="21"/>
          </p:nvPr>
        </p:nvSpPr>
        <p:spPr>
          <a:xfrm>
            <a:off x="7827392"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6" name="Text Placeholder 33">
            <a:extLst>
              <a:ext uri="{FF2B5EF4-FFF2-40B4-BE49-F238E27FC236}">
                <a16:creationId xmlns:a16="http://schemas.microsoft.com/office/drawing/2014/main" id="{36C15449-A445-41A6-EAD9-37446450CC14}"/>
              </a:ext>
            </a:extLst>
          </p:cNvPr>
          <p:cNvSpPr>
            <a:spLocks noGrp="1"/>
          </p:cNvSpPr>
          <p:nvPr>
            <p:ph type="body" sz="quarter" idx="15" hasCustomPrompt="1"/>
          </p:nvPr>
        </p:nvSpPr>
        <p:spPr>
          <a:xfrm rot="16200000">
            <a:off x="8862264" y="3072704"/>
            <a:ext cx="1783080" cy="512064"/>
          </a:xfrm>
          <a:solidFill>
            <a:schemeClr val="accent5"/>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5" name="Text Placeholder 40">
            <a:extLst>
              <a:ext uri="{FF2B5EF4-FFF2-40B4-BE49-F238E27FC236}">
                <a16:creationId xmlns:a16="http://schemas.microsoft.com/office/drawing/2014/main" id="{E6B7327B-EA3B-790D-AB08-0ED1D2FB401B}"/>
              </a:ext>
            </a:extLst>
          </p:cNvPr>
          <p:cNvSpPr>
            <a:spLocks noGrp="1"/>
          </p:cNvSpPr>
          <p:nvPr>
            <p:ph type="body" sz="quarter" idx="20"/>
          </p:nvPr>
        </p:nvSpPr>
        <p:spPr>
          <a:xfrm>
            <a:off x="10035230" y="2437196"/>
            <a:ext cx="1796654"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Tree>
    <p:extLst>
      <p:ext uri="{BB962C8B-B14F-4D97-AF65-F5344CB8AC3E}">
        <p14:creationId xmlns:p14="http://schemas.microsoft.com/office/powerpoint/2010/main" val="4022120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5157787"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5157787"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6400800" y="2438400"/>
            <a:ext cx="5183188"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6400800" y="2871216"/>
            <a:ext cx="5183188"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2">
            <a:extLst>
              <a:ext uri="{FF2B5EF4-FFF2-40B4-BE49-F238E27FC236}">
                <a16:creationId xmlns:a16="http://schemas.microsoft.com/office/drawing/2014/main" id="{1CE2821B-5264-72B1-B736-9F7E675D121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2" name="Slide Number Placeholder 3">
            <a:extLst>
              <a:ext uri="{FF2B5EF4-FFF2-40B4-BE49-F238E27FC236}">
                <a16:creationId xmlns:a16="http://schemas.microsoft.com/office/drawing/2014/main" id="{6BEF8819-19AF-93C0-4934-DC35BFA00326}"/>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40740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40740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8183880"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8183880"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EE9AFFC-FE06-7CB6-793C-97E00EDE00CC}"/>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5" name="Slide Number Placeholder 3">
            <a:extLst>
              <a:ext uri="{FF2B5EF4-FFF2-40B4-BE49-F238E27FC236}">
                <a16:creationId xmlns:a16="http://schemas.microsoft.com/office/drawing/2014/main" id="{35C09DD2-F2C0-AD6E-6275-2B51487B4B7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549287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B758C804-D098-0104-2D86-73D741D522F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7" name="Slide Number Placeholder 3">
            <a:extLst>
              <a:ext uri="{FF2B5EF4-FFF2-40B4-BE49-F238E27FC236}">
                <a16:creationId xmlns:a16="http://schemas.microsoft.com/office/drawing/2014/main" id="{D9169411-7B27-1CDC-A542-0C8B459E8C7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41888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348386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40355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C35C8AF3-79E7-17ED-9EB4-3006B31E422C}"/>
              </a:ext>
            </a:extLst>
          </p:cNvPr>
          <p:cNvCxnSpPr>
            <a:cxnSpLocks/>
          </p:cNvCxnSpPr>
          <p:nvPr userDrawn="1"/>
        </p:nvCxnSpPr>
        <p:spPr>
          <a:xfrm>
            <a:off x="5251048" y="868101"/>
            <a:ext cx="1689904" cy="0"/>
          </a:xfrm>
          <a:prstGeom prst="line">
            <a:avLst/>
          </a:prstGeom>
          <a:ln w="12700"/>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3BDEDC48-AA67-6FC9-FF0E-CD3CB49A502F}"/>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7" name="Footer Placeholder 2">
            <a:extLst>
              <a:ext uri="{FF2B5EF4-FFF2-40B4-BE49-F238E27FC236}">
                <a16:creationId xmlns:a16="http://schemas.microsoft.com/office/drawing/2014/main" id="{CFAA1014-06CA-9B02-3A10-E49326AD8FA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B75C3AE4-77E9-B06C-48D1-A60A1407EF9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418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85CB19B4-593E-A60F-AED0-9D0EF7AD7F0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DBAE9205-3F02-BD1D-7DE6-A046EA72116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BC267BDD-3717-08E9-BA7D-15816F119A1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7D0FEB5-2D36-A26D-2BF5-C545CEEF6AA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00000"/>
              </a:lnSpc>
              <a:spcBef>
                <a:spcPts val="1000"/>
              </a:spcBef>
              <a:buNone/>
              <a:defRPr sz="2400" b="1" spc="200" baseline="0"/>
            </a:lvl1pPr>
            <a:lvl2pPr marL="228600">
              <a:lnSpc>
                <a:spcPct val="150000"/>
              </a:lnSpc>
              <a:spcBef>
                <a:spcPts val="1000"/>
              </a:spcBef>
              <a:defRPr sz="2400" spc="100" baseline="0"/>
            </a:lvl2pPr>
            <a:lvl3pPr marL="457200">
              <a:lnSpc>
                <a:spcPct val="150000"/>
              </a:lnSpc>
              <a:spcBef>
                <a:spcPts val="1000"/>
              </a:spcBef>
              <a:defRPr sz="2400" spc="100" baseline="0"/>
            </a:lvl3pPr>
            <a:lvl4pPr marL="685800">
              <a:lnSpc>
                <a:spcPct val="150000"/>
              </a:lnSpc>
              <a:spcBef>
                <a:spcPts val="1000"/>
              </a:spcBef>
              <a:defRPr sz="2400" spc="100" baseline="0"/>
            </a:lvl4pPr>
            <a:lvl5pPr marL="914400">
              <a:lnSpc>
                <a:spcPct val="150000"/>
              </a:lnSpc>
              <a:spcBef>
                <a:spcPts val="1000"/>
              </a:spcBef>
              <a:defRPr sz="24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1784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39CE2AB6-3014-EF87-C45F-CB2816176FB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00F489B9-9E34-B91B-203C-C7DD0767393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26150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Footer Placeholder 2">
            <a:extLst>
              <a:ext uri="{FF2B5EF4-FFF2-40B4-BE49-F238E27FC236}">
                <a16:creationId xmlns:a16="http://schemas.microsoft.com/office/drawing/2014/main" id="{06FFBEDC-CC8E-BF25-7344-72A85DC5EE0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6B84AB9-3AF8-785E-5DAA-511015EA1771}"/>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09049101-A33D-EDA5-7AE5-8325CED64431}"/>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71B69D3B-269A-4F50-F6C7-7BC13F611FCF}"/>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3680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7" y="2441448"/>
            <a:ext cx="10972800" cy="304495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DB67AEE-AAAA-08B1-668A-037E153B81E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2B2E7A0C-E66B-59FB-0035-B8F5C99E77F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5839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3063240" y="2651760"/>
            <a:ext cx="6309360" cy="1580714"/>
          </a:xfrm>
        </p:spPr>
        <p:txBody>
          <a:bodyPr lIns="91440" rIns="91440" anchor="t"/>
          <a:lstStyle>
            <a:lvl1pPr algn="l">
              <a:lnSpc>
                <a:spcPct val="100000"/>
              </a:lnSpc>
              <a:defRPr sz="2800" cap="none" spc="200" baseline="0"/>
            </a:lvl1p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94138E8D-4D76-2023-4B97-8ACB8894C5F1}"/>
              </a:ext>
            </a:extLst>
          </p:cNvPr>
          <p:cNvSpPr>
            <a:spLocks noGrp="1"/>
          </p:cNvSpPr>
          <p:nvPr>
            <p:ph type="body" sz="quarter" idx="13"/>
          </p:nvPr>
        </p:nvSpPr>
        <p:spPr>
          <a:xfrm>
            <a:off x="3063240" y="4232475"/>
            <a:ext cx="5775960" cy="333945"/>
          </a:xfrm>
        </p:spPr>
        <p:txBody>
          <a:bodyPr/>
          <a:lstStyle>
            <a:lvl1pPr marL="0" indent="0">
              <a:buNone/>
              <a:defRPr sz="1800" spc="200" baseline="0"/>
            </a:lvl1pPr>
          </a:lstStyle>
          <a:p>
            <a:pPr lvl="0"/>
            <a:r>
              <a:rPr lang="en-US"/>
              <a:t>Click to edit Master text styles</a:t>
            </a:r>
          </a:p>
        </p:txBody>
      </p:sp>
      <p:sp>
        <p:nvSpPr>
          <p:cNvPr id="17" name="Text Placeholder 13">
            <a:extLst>
              <a:ext uri="{FF2B5EF4-FFF2-40B4-BE49-F238E27FC236}">
                <a16:creationId xmlns:a16="http://schemas.microsoft.com/office/drawing/2014/main" id="{D1FFE415-7AFC-D826-1BD1-1993DED3B01D}"/>
              </a:ext>
            </a:extLst>
          </p:cNvPr>
          <p:cNvSpPr>
            <a:spLocks noGrp="1"/>
          </p:cNvSpPr>
          <p:nvPr>
            <p:ph type="body" sz="quarter" idx="15" hasCustomPrompt="1"/>
          </p:nvPr>
        </p:nvSpPr>
        <p:spPr>
          <a:xfrm>
            <a:off x="9737922" y="3591339"/>
            <a:ext cx="1171575" cy="2387600"/>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
        <p:nvSpPr>
          <p:cNvPr id="18" name="Text Placeholder 13">
            <a:extLst>
              <a:ext uri="{FF2B5EF4-FFF2-40B4-BE49-F238E27FC236}">
                <a16:creationId xmlns:a16="http://schemas.microsoft.com/office/drawing/2014/main" id="{0962DFC0-ADB3-684B-6F72-9C45BB48C248}"/>
              </a:ext>
            </a:extLst>
          </p:cNvPr>
          <p:cNvSpPr>
            <a:spLocks noGrp="1"/>
          </p:cNvSpPr>
          <p:nvPr>
            <p:ph type="body" sz="quarter" idx="14" hasCustomPrompt="1"/>
          </p:nvPr>
        </p:nvSpPr>
        <p:spPr>
          <a:xfrm>
            <a:off x="1209261" y="1982216"/>
            <a:ext cx="1171575" cy="2386584"/>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Tree>
    <p:extLst>
      <p:ext uri="{BB962C8B-B14F-4D97-AF65-F5344CB8AC3E}">
        <p14:creationId xmlns:p14="http://schemas.microsoft.com/office/powerpoint/2010/main" val="333087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960120"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858956"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858956"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3730752"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629588"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629588"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6464808"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6363644"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6363644"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9198864"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9097700"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9097700"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2" name="Footer Placeholder 2">
            <a:extLst>
              <a:ext uri="{FF2B5EF4-FFF2-40B4-BE49-F238E27FC236}">
                <a16:creationId xmlns:a16="http://schemas.microsoft.com/office/drawing/2014/main" id="{F44BD061-816C-E749-DD16-43259C7FDD88}"/>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20" name="Slide Number Placeholder 3">
            <a:extLst>
              <a:ext uri="{FF2B5EF4-FFF2-40B4-BE49-F238E27FC236}">
                <a16:creationId xmlns:a16="http://schemas.microsoft.com/office/drawing/2014/main" id="{7F4D3118-B0E7-B621-1B54-63A6722A24B4}"/>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45720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45720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28" name="Text Placeholder 28">
            <a:extLst>
              <a:ext uri="{FF2B5EF4-FFF2-40B4-BE49-F238E27FC236}">
                <a16:creationId xmlns:a16="http://schemas.microsoft.com/office/drawing/2014/main" id="{739AFCF1-55F0-974F-0F5C-34444B290B55}"/>
              </a:ext>
            </a:extLst>
          </p:cNvPr>
          <p:cNvSpPr>
            <a:spLocks noGrp="1"/>
          </p:cNvSpPr>
          <p:nvPr>
            <p:ph type="body" sz="quarter" idx="29" hasCustomPrompt="1"/>
          </p:nvPr>
        </p:nvSpPr>
        <p:spPr>
          <a:xfrm>
            <a:off x="45720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29" name="Text Placeholder 28">
            <a:extLst>
              <a:ext uri="{FF2B5EF4-FFF2-40B4-BE49-F238E27FC236}">
                <a16:creationId xmlns:a16="http://schemas.microsoft.com/office/drawing/2014/main" id="{77CF7DE5-8E6D-2C2C-A514-BAB6D4B6FF3B}"/>
              </a:ext>
            </a:extLst>
          </p:cNvPr>
          <p:cNvSpPr>
            <a:spLocks noGrp="1"/>
          </p:cNvSpPr>
          <p:nvPr>
            <p:ph type="body" sz="quarter" idx="30" hasCustomPrompt="1"/>
          </p:nvPr>
        </p:nvSpPr>
        <p:spPr>
          <a:xfrm>
            <a:off x="45720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6" name="Picture Placeholder 23">
            <a:extLst>
              <a:ext uri="{FF2B5EF4-FFF2-40B4-BE49-F238E27FC236}">
                <a16:creationId xmlns:a16="http://schemas.microsoft.com/office/drawing/2014/main" id="{5E48B363-63E8-4F17-842B-53AD935A6529}"/>
              </a:ext>
            </a:extLst>
          </p:cNvPr>
          <p:cNvSpPr>
            <a:spLocks noGrp="1" noChangeAspect="1"/>
          </p:cNvSpPr>
          <p:nvPr>
            <p:ph type="pic" sz="quarter" idx="13"/>
          </p:nvPr>
        </p:nvSpPr>
        <p:spPr>
          <a:xfrm>
            <a:off x="1993392"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1" name="Picture Placeholder 23">
            <a:extLst>
              <a:ext uri="{FF2B5EF4-FFF2-40B4-BE49-F238E27FC236}">
                <a16:creationId xmlns:a16="http://schemas.microsoft.com/office/drawing/2014/main" id="{DBA744D6-401F-C995-EF58-BD24A0DD8581}"/>
              </a:ext>
            </a:extLst>
          </p:cNvPr>
          <p:cNvSpPr>
            <a:spLocks noGrp="1" noChangeAspect="1"/>
          </p:cNvSpPr>
          <p:nvPr>
            <p:ph type="pic" sz="quarter" idx="25"/>
          </p:nvPr>
        </p:nvSpPr>
        <p:spPr>
          <a:xfrm>
            <a:off x="1993392"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218688"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218688"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0" name="Text Placeholder 28">
            <a:extLst>
              <a:ext uri="{FF2B5EF4-FFF2-40B4-BE49-F238E27FC236}">
                <a16:creationId xmlns:a16="http://schemas.microsoft.com/office/drawing/2014/main" id="{B1201CED-247A-16CA-9F03-BF32393D3B56}"/>
              </a:ext>
            </a:extLst>
          </p:cNvPr>
          <p:cNvSpPr>
            <a:spLocks noGrp="1"/>
          </p:cNvSpPr>
          <p:nvPr>
            <p:ph type="body" sz="quarter" idx="31" hasCustomPrompt="1"/>
          </p:nvPr>
        </p:nvSpPr>
        <p:spPr>
          <a:xfrm>
            <a:off x="3218688"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1" name="Text Placeholder 28">
            <a:extLst>
              <a:ext uri="{FF2B5EF4-FFF2-40B4-BE49-F238E27FC236}">
                <a16:creationId xmlns:a16="http://schemas.microsoft.com/office/drawing/2014/main" id="{2D5FA954-036C-191F-7040-1848AB2BE3CA}"/>
              </a:ext>
            </a:extLst>
          </p:cNvPr>
          <p:cNvSpPr>
            <a:spLocks noGrp="1"/>
          </p:cNvSpPr>
          <p:nvPr>
            <p:ph type="body" sz="quarter" idx="32" hasCustomPrompt="1"/>
          </p:nvPr>
        </p:nvSpPr>
        <p:spPr>
          <a:xfrm>
            <a:off x="3218688"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noChangeAspect="1"/>
          </p:cNvSpPr>
          <p:nvPr>
            <p:ph type="pic" sz="quarter" idx="14"/>
          </p:nvPr>
        </p:nvSpPr>
        <p:spPr>
          <a:xfrm>
            <a:off x="4745736"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3" name="Picture Placeholder 23">
            <a:extLst>
              <a:ext uri="{FF2B5EF4-FFF2-40B4-BE49-F238E27FC236}">
                <a16:creationId xmlns:a16="http://schemas.microsoft.com/office/drawing/2014/main" id="{8CFBAF86-D36B-F789-2C9C-78C6830B13C9}"/>
              </a:ext>
            </a:extLst>
          </p:cNvPr>
          <p:cNvSpPr>
            <a:spLocks noGrp="1" noChangeAspect="1"/>
          </p:cNvSpPr>
          <p:nvPr>
            <p:ph type="pic" sz="quarter" idx="26"/>
          </p:nvPr>
        </p:nvSpPr>
        <p:spPr>
          <a:xfrm>
            <a:off x="4745736"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5966787"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5966787"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2" name="Text Placeholder 28">
            <a:extLst>
              <a:ext uri="{FF2B5EF4-FFF2-40B4-BE49-F238E27FC236}">
                <a16:creationId xmlns:a16="http://schemas.microsoft.com/office/drawing/2014/main" id="{6E32CE61-2D9B-C245-0D18-C33760B08537}"/>
              </a:ext>
            </a:extLst>
          </p:cNvPr>
          <p:cNvSpPr>
            <a:spLocks noGrp="1"/>
          </p:cNvSpPr>
          <p:nvPr>
            <p:ph type="body" sz="quarter" idx="33" hasCustomPrompt="1"/>
          </p:nvPr>
        </p:nvSpPr>
        <p:spPr>
          <a:xfrm>
            <a:off x="5966787"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3" name="Text Placeholder 28">
            <a:extLst>
              <a:ext uri="{FF2B5EF4-FFF2-40B4-BE49-F238E27FC236}">
                <a16:creationId xmlns:a16="http://schemas.microsoft.com/office/drawing/2014/main" id="{E4068D0A-21CD-897C-9CC1-0BFDAABBD491}"/>
              </a:ext>
            </a:extLst>
          </p:cNvPr>
          <p:cNvSpPr>
            <a:spLocks noGrp="1"/>
          </p:cNvSpPr>
          <p:nvPr>
            <p:ph type="body" sz="quarter" idx="34" hasCustomPrompt="1"/>
          </p:nvPr>
        </p:nvSpPr>
        <p:spPr>
          <a:xfrm>
            <a:off x="5966787"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noChangeAspect="1"/>
          </p:cNvSpPr>
          <p:nvPr>
            <p:ph type="pic" sz="quarter" idx="15"/>
          </p:nvPr>
        </p:nvSpPr>
        <p:spPr>
          <a:xfrm>
            <a:off x="7498080"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6" name="Picture Placeholder 23">
            <a:extLst>
              <a:ext uri="{FF2B5EF4-FFF2-40B4-BE49-F238E27FC236}">
                <a16:creationId xmlns:a16="http://schemas.microsoft.com/office/drawing/2014/main" id="{C110D526-1AE4-5106-E956-0B2ED3A4D4BC}"/>
              </a:ext>
            </a:extLst>
          </p:cNvPr>
          <p:cNvSpPr>
            <a:spLocks noGrp="1" noChangeAspect="1"/>
          </p:cNvSpPr>
          <p:nvPr>
            <p:ph type="pic" sz="quarter" idx="27"/>
          </p:nvPr>
        </p:nvSpPr>
        <p:spPr>
          <a:xfrm>
            <a:off x="7498080"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873252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873252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4" name="Text Placeholder 28">
            <a:extLst>
              <a:ext uri="{FF2B5EF4-FFF2-40B4-BE49-F238E27FC236}">
                <a16:creationId xmlns:a16="http://schemas.microsoft.com/office/drawing/2014/main" id="{3858F91A-46AA-AF23-2716-3B2B678BBE01}"/>
              </a:ext>
            </a:extLst>
          </p:cNvPr>
          <p:cNvSpPr>
            <a:spLocks noGrp="1"/>
          </p:cNvSpPr>
          <p:nvPr>
            <p:ph type="body" sz="quarter" idx="35" hasCustomPrompt="1"/>
          </p:nvPr>
        </p:nvSpPr>
        <p:spPr>
          <a:xfrm>
            <a:off x="873252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5" name="Text Placeholder 28">
            <a:extLst>
              <a:ext uri="{FF2B5EF4-FFF2-40B4-BE49-F238E27FC236}">
                <a16:creationId xmlns:a16="http://schemas.microsoft.com/office/drawing/2014/main" id="{EBC002F6-7435-833F-0E8B-30A53B0755AE}"/>
              </a:ext>
            </a:extLst>
          </p:cNvPr>
          <p:cNvSpPr>
            <a:spLocks noGrp="1"/>
          </p:cNvSpPr>
          <p:nvPr>
            <p:ph type="body" sz="quarter" idx="36" hasCustomPrompt="1"/>
          </p:nvPr>
        </p:nvSpPr>
        <p:spPr>
          <a:xfrm>
            <a:off x="873252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noChangeAspect="1"/>
          </p:cNvSpPr>
          <p:nvPr>
            <p:ph type="pic" sz="quarter" idx="16"/>
          </p:nvPr>
        </p:nvSpPr>
        <p:spPr>
          <a:xfrm>
            <a:off x="10250424"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7" name="Picture Placeholder 23">
            <a:extLst>
              <a:ext uri="{FF2B5EF4-FFF2-40B4-BE49-F238E27FC236}">
                <a16:creationId xmlns:a16="http://schemas.microsoft.com/office/drawing/2014/main" id="{2CBF8435-BD05-F386-4E6E-F2B6F6894FD7}"/>
              </a:ext>
            </a:extLst>
          </p:cNvPr>
          <p:cNvSpPr>
            <a:spLocks noGrp="1" noChangeAspect="1"/>
          </p:cNvSpPr>
          <p:nvPr>
            <p:ph type="pic" sz="quarter" idx="28"/>
          </p:nvPr>
        </p:nvSpPr>
        <p:spPr>
          <a:xfrm>
            <a:off x="10250424"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 name="Footer Placeholder 2">
            <a:extLst>
              <a:ext uri="{FF2B5EF4-FFF2-40B4-BE49-F238E27FC236}">
                <a16:creationId xmlns:a16="http://schemas.microsoft.com/office/drawing/2014/main" id="{6B95ABD2-0353-94FA-5739-7E6ECCC2128D}"/>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1AE4168-C7B1-1471-1702-EB3F4A9A72B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20552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1660127"/>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3104752"/>
            <a:ext cx="11430000" cy="2092281"/>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AD442B42-CCD7-7202-F2DC-3B1495562CDA}"/>
              </a:ext>
            </a:extLst>
          </p:cNvPr>
          <p:cNvSpPr>
            <a:spLocks noGrp="1"/>
          </p:cNvSpPr>
          <p:nvPr>
            <p:ph type="ftr" sz="quarter" idx="3"/>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A23E462-360B-D162-8579-B67089CD891C}"/>
              </a:ext>
            </a:extLst>
          </p:cNvPr>
          <p:cNvSpPr>
            <a:spLocks noGrp="1"/>
          </p:cNvSpPr>
          <p:nvPr>
            <p:ph type="sldNum" sz="quarter" idx="4"/>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51" r:id="rId4"/>
    <p:sldLayoutId id="2147483662" r:id="rId5"/>
    <p:sldLayoutId id="2147483665" r:id="rId6"/>
    <p:sldLayoutId id="2147483669" r:id="rId7"/>
    <p:sldLayoutId id="2147483658" r:id="rId8"/>
    <p:sldLayoutId id="2147483666" r:id="rId9"/>
    <p:sldLayoutId id="2147483668" r:id="rId10"/>
    <p:sldLayoutId id="2147483670" r:id="rId11"/>
    <p:sldLayoutId id="2147483653" r:id="rId12"/>
    <p:sldLayoutId id="2147483667" r:id="rId13"/>
    <p:sldLayoutId id="2147483661" r:id="rId14"/>
    <p:sldLayoutId id="2147483660" r:id="rId15"/>
    <p:sldLayoutId id="2147483655" r:id="rId16"/>
    <p:sldLayoutId id="2147483659"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400" b="1" i="0" kern="1200" cap="all" spc="400" baseline="0">
          <a:solidFill>
            <a:schemeClr val="tx1"/>
          </a:solidFill>
          <a:latin typeface="+mj-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spc="50" baseline="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spc="50" baseline="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spc="50" baseline="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Read me</a:t>
            </a:r>
            <a:endParaRPr lang="en-US" dirty="0"/>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0421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This orientation is primarily intended to be delivered by either districts or MNWT to new members in their first year to educate all members on the various levels of Women of Today.</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US" sz="1600" dirty="0">
                <a:solidFill>
                  <a:srgbClr val="000000"/>
                </a:solidFill>
                <a:latin typeface="Arial"/>
              </a:rPr>
              <a:t>Chapters may also use this information for training members.</a:t>
            </a: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Content should definitely be reviewed and updated to be applicable to your district.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All content is reviewed annually by the MNWT membership team.</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Feel free to remove or hide slides that do not apply as well as add slides to cover information important for new members in your chapter/district to know.</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The footer should be updated for your presentation name. And delete this slide.</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This can be shared electronically or printed – best with 1 or 2 slides per page.</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Other materials that might be included for new members:  district roster with contact information, district bylaws &amp; policies, calendar or events, district budget, district/state plan of action.</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All new members will be invited to a MNWT hosted orientation that focuses on this presentation. Please encourage attendance.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Contact </a:t>
            </a:r>
            <a:r>
              <a:rPr kumimoji="0" lang="en-US" sz="1600" b="0" i="0" u="none" strike="noStrike" kern="1200" cap="none" spc="0" normalizeH="0" baseline="0" noProof="0" dirty="0">
                <a:ln>
                  <a:noFill/>
                </a:ln>
                <a:solidFill>
                  <a:srgbClr val="000000"/>
                </a:solidFill>
                <a:effectLst/>
                <a:uLnTx/>
                <a:uFillTx/>
                <a:latin typeface="Arial"/>
                <a:ea typeface="+mn-ea"/>
                <a:cs typeface="+mn-cs"/>
                <a:hlinkClick r:id="rId2"/>
              </a:rPr>
              <a:t>mvp@mnwt.org</a:t>
            </a:r>
            <a:r>
              <a:rPr kumimoji="0" lang="en-US" sz="1600" b="0" i="0" u="none" strike="noStrike" kern="1200" cap="none" spc="0" normalizeH="0" baseline="0" noProof="0" dirty="0">
                <a:ln>
                  <a:noFill/>
                </a:ln>
                <a:solidFill>
                  <a:srgbClr val="000000"/>
                </a:solidFill>
                <a:effectLst/>
                <a:uLnTx/>
                <a:uFillTx/>
                <a:latin typeface="Arial"/>
                <a:ea typeface="+mn-ea"/>
                <a:cs typeface="+mn-cs"/>
              </a:rPr>
              <a:t> or </a:t>
            </a:r>
            <a:r>
              <a:rPr kumimoji="0" lang="en-US" sz="1600" b="0" i="0" u="none" strike="noStrike" kern="1200" cap="none" spc="0" normalizeH="0" baseline="0" noProof="0" dirty="0">
                <a:ln>
                  <a:noFill/>
                </a:ln>
                <a:solidFill>
                  <a:srgbClr val="000000"/>
                </a:solidFill>
                <a:effectLst/>
                <a:uLnTx/>
                <a:uFillTx/>
                <a:latin typeface="Arial"/>
                <a:ea typeface="+mn-ea"/>
                <a:cs typeface="+mn-cs"/>
                <a:hlinkClick r:id="rId2"/>
              </a:rPr>
              <a:t>mmc@mnwt.org</a:t>
            </a:r>
            <a:r>
              <a:rPr kumimoji="0" lang="en-US" sz="1600" b="0" i="0" u="none" strike="noStrike" kern="1200" cap="none" spc="0" normalizeH="0" baseline="0" noProof="0" dirty="0">
                <a:ln>
                  <a:noFill/>
                </a:ln>
                <a:solidFill>
                  <a:srgbClr val="000000"/>
                </a:solidFill>
                <a:effectLst/>
                <a:uLnTx/>
                <a:uFillTx/>
                <a:latin typeface="Arial"/>
                <a:ea typeface="+mn-ea"/>
                <a:cs typeface="+mn-cs"/>
              </a:rPr>
              <a:t> if you have questions or need assistance with member orientations.</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1261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C31C-DEEC-87C2-7632-69D9CFFA8F71}"/>
              </a:ext>
            </a:extLst>
          </p:cNvPr>
          <p:cNvSpPr>
            <a:spLocks noGrp="1"/>
          </p:cNvSpPr>
          <p:nvPr>
            <p:ph type="title"/>
          </p:nvPr>
        </p:nvSpPr>
        <p:spPr>
          <a:xfrm>
            <a:off x="2247900" y="381000"/>
            <a:ext cx="7772400" cy="838200"/>
          </a:xfrm>
        </p:spPr>
        <p:txBody>
          <a:bodyPr/>
          <a:lstStyle/>
          <a:p>
            <a:pPr algn="ctr"/>
            <a:r>
              <a:rPr lang="en-US" dirty="0"/>
              <a:t>MNWT CREED</a:t>
            </a:r>
          </a:p>
        </p:txBody>
      </p:sp>
      <p:sp>
        <p:nvSpPr>
          <p:cNvPr id="3" name="Content Placeholder 2">
            <a:extLst>
              <a:ext uri="{FF2B5EF4-FFF2-40B4-BE49-F238E27FC236}">
                <a16:creationId xmlns:a16="http://schemas.microsoft.com/office/drawing/2014/main" id="{7D96DCA9-9EC7-3E97-4682-AC2220E029DC}"/>
              </a:ext>
            </a:extLst>
          </p:cNvPr>
          <p:cNvSpPr>
            <a:spLocks noGrp="1"/>
          </p:cNvSpPr>
          <p:nvPr>
            <p:ph sz="quarter" idx="13"/>
          </p:nvPr>
        </p:nvSpPr>
        <p:spPr>
          <a:xfrm>
            <a:off x="3162300" y="1600200"/>
            <a:ext cx="5943600" cy="4416425"/>
          </a:xfrm>
        </p:spPr>
        <p:txBody>
          <a:bodyPr/>
          <a:lstStyle/>
          <a:p>
            <a:pPr algn="ctr">
              <a:lnSpc>
                <a:spcPct val="100000"/>
              </a:lnSpc>
            </a:pPr>
            <a:r>
              <a:rPr kumimoji="0" lang="en-US" sz="2400" b="0" i="0" u="none" strike="noStrike" kern="1200" cap="none" spc="-30" normalizeH="0" baseline="0" noProof="0" dirty="0">
                <a:ln>
                  <a:noFill/>
                </a:ln>
                <a:solidFill>
                  <a:prstClr val="black"/>
                </a:solidFill>
                <a:effectLst/>
                <a:uLnTx/>
                <a:uFillTx/>
                <a:latin typeface="Calibri"/>
                <a:ea typeface="+mn-ea"/>
                <a:cs typeface="Calibri"/>
              </a:rPr>
              <a:t>We,</a:t>
            </a:r>
            <a:r>
              <a:rPr kumimoji="0" lang="en-US" sz="2400" b="0" i="0" u="none" strike="noStrike" kern="1200" cap="none" spc="0" normalizeH="0" baseline="0" noProof="0" dirty="0">
                <a:ln>
                  <a:noFill/>
                </a:ln>
                <a:solidFill>
                  <a:prstClr val="black"/>
                </a:solidFill>
                <a:effectLst/>
                <a:uLnTx/>
                <a:uFillTx/>
                <a:latin typeface="Calibri"/>
                <a:ea typeface="+mn-ea"/>
                <a:cs typeface="Calibri"/>
              </a:rPr>
              <a:t> the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60" normalizeH="0" baseline="0" noProof="0" dirty="0">
                <a:ln>
                  <a:noFill/>
                </a:ln>
                <a:solidFill>
                  <a:prstClr val="black"/>
                </a:solidFill>
                <a:effectLst/>
                <a:uLnTx/>
                <a:uFillTx/>
                <a:latin typeface="Calibri"/>
                <a:ea typeface="+mn-ea"/>
                <a:cs typeface="Calibri"/>
              </a:rPr>
              <a:t>Today</a:t>
            </a:r>
            <a:r>
              <a:rPr kumimoji="0" lang="en-US" sz="2400" b="0" i="0" u="none" strike="noStrike" kern="1200" cap="none" spc="25" normalizeH="0" baseline="0" noProof="0" dirty="0">
                <a:ln>
                  <a:noFill/>
                </a:ln>
                <a:solidFill>
                  <a:prstClr val="black"/>
                </a:solidFill>
                <a:effectLst/>
                <a:uLnTx/>
                <a:uFillTx/>
                <a:latin typeface="Calibri"/>
                <a:ea typeface="+mn-ea"/>
                <a:cs typeface="Calibri"/>
              </a:rPr>
              <a:t> </a:t>
            </a:r>
            <a:r>
              <a:rPr kumimoji="0" lang="en-US" sz="2400" b="0" i="0" u="none" strike="noStrike" kern="1200" cap="none" spc="-15" normalizeH="0" baseline="0" noProof="0" dirty="0">
                <a:ln>
                  <a:noFill/>
                </a:ln>
                <a:solidFill>
                  <a:prstClr val="black"/>
                </a:solidFill>
                <a:effectLst/>
                <a:uLnTx/>
                <a:uFillTx/>
                <a:latin typeface="Calibri"/>
                <a:ea typeface="+mn-ea"/>
                <a:cs typeface="Calibri"/>
              </a:rPr>
              <a:t>are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Service,	</a:t>
            </a:r>
            <a:r>
              <a:rPr kumimoji="0" lang="en-US" sz="2400" b="0" i="0" u="none" strike="noStrike" kern="1200" cap="none" spc="-10" normalizeH="0" baseline="0" noProof="0" dirty="0">
                <a:ln>
                  <a:noFill/>
                </a:ln>
                <a:solidFill>
                  <a:prstClr val="black"/>
                </a:solidFill>
                <a:effectLst/>
                <a:uLnTx/>
                <a:uFillTx/>
                <a:latin typeface="Calibri"/>
                <a:ea typeface="+mn-ea"/>
                <a:cs typeface="Calibri"/>
              </a:rPr>
              <a:t>Growth </a:t>
            </a:r>
            <a:r>
              <a:rPr kumimoji="0" lang="en-US" sz="2400" b="0" i="0" u="none" strike="noStrike" kern="1200" cap="none" spc="-5" normalizeH="0" baseline="0" noProof="0" dirty="0">
                <a:ln>
                  <a:noFill/>
                </a:ln>
                <a:solidFill>
                  <a:prstClr val="black"/>
                </a:solidFill>
                <a:effectLst/>
                <a:uLnTx/>
                <a:uFillTx/>
                <a:latin typeface="Calibri"/>
                <a:ea typeface="+mn-ea"/>
                <a:cs typeface="Calibri"/>
              </a:rPr>
              <a:t>and </a:t>
            </a:r>
            <a:r>
              <a:rPr kumimoji="0" lang="en-US" sz="2400" b="0" i="0" u="none" strike="noStrike" kern="1200" cap="none" spc="-10" normalizeH="0" baseline="0" noProof="0" dirty="0">
                <a:ln>
                  <a:noFill/>
                </a:ln>
                <a:solidFill>
                  <a:prstClr val="black"/>
                </a:solidFill>
                <a:effectLst/>
                <a:uLnTx/>
                <a:uFillTx/>
                <a:latin typeface="Calibri"/>
                <a:ea typeface="+mn-ea"/>
                <a:cs typeface="Calibri"/>
              </a:rPr>
              <a:t>Fellowship.</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45" normalizeH="0" baseline="0" noProof="0" dirty="0">
                <a:ln>
                  <a:noFill/>
                </a:ln>
                <a:solidFill>
                  <a:prstClr val="black"/>
                </a:solidFill>
                <a:effectLst/>
                <a:uLnTx/>
                <a:uFillTx/>
                <a:latin typeface="Calibri"/>
                <a:ea typeface="+mn-ea"/>
                <a:cs typeface="Calibri"/>
              </a:rPr>
              <a:t>We</a:t>
            </a:r>
            <a:r>
              <a:rPr kumimoji="0" lang="en-US" sz="2400" b="0" i="0" u="none" strike="noStrike" kern="1200" cap="none" spc="1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believe that through </a:t>
            </a:r>
            <a:r>
              <a:rPr kumimoji="0" lang="en-US" sz="2400" b="0" i="0" u="none" strike="noStrike" kern="1200" cap="none" spc="-5" normalizeH="0" baseline="0" noProof="0" dirty="0">
                <a:ln>
                  <a:noFill/>
                </a:ln>
                <a:solidFill>
                  <a:prstClr val="black"/>
                </a:solidFill>
                <a:effectLst/>
                <a:uLnTx/>
                <a:uFillTx/>
                <a:latin typeface="Calibri"/>
                <a:ea typeface="+mn-ea"/>
                <a:cs typeface="Calibri"/>
              </a:rPr>
              <a:t>us </a:t>
            </a:r>
            <a:r>
              <a:rPr kumimoji="0" lang="en-US" sz="2400" b="0" i="0" u="none" strike="noStrike" kern="1200" cap="none" spc="-15" normalizeH="0" baseline="0" noProof="0" dirty="0">
                <a:ln>
                  <a:noFill/>
                </a:ln>
                <a:solidFill>
                  <a:prstClr val="black"/>
                </a:solidFill>
                <a:effectLst/>
                <a:uLnTx/>
                <a:uFillTx/>
                <a:latin typeface="Calibri"/>
                <a:ea typeface="+mn-ea"/>
                <a:cs typeface="Calibri"/>
              </a:rPr>
              <a:t>great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lessons </a:t>
            </a:r>
            <a:r>
              <a:rPr kumimoji="0" lang="en-US" sz="2400" b="0" i="0" u="none" strike="noStrike" kern="1200" cap="none" spc="-10" normalizeH="0" baseline="0" noProof="0" dirty="0">
                <a:ln>
                  <a:noFill/>
                </a:ln>
                <a:solidFill>
                  <a:prstClr val="black"/>
                </a:solidFill>
                <a:effectLst/>
                <a:uLnTx/>
                <a:uFillTx/>
                <a:latin typeface="Calibri"/>
                <a:ea typeface="+mn-ea"/>
                <a:cs typeface="Calibri"/>
              </a:rPr>
              <a:t>can</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be </a:t>
            </a:r>
            <a:r>
              <a:rPr kumimoji="0" lang="en-US" sz="2400" b="0" i="0" u="none" strike="noStrike" kern="1200" cap="none" spc="0" normalizeH="0" baseline="0" noProof="0" dirty="0">
                <a:ln>
                  <a:noFill/>
                </a:ln>
                <a:solidFill>
                  <a:prstClr val="black"/>
                </a:solidFill>
                <a:effectLst/>
                <a:uLnTx/>
                <a:uFillTx/>
                <a:latin typeface="Calibri"/>
                <a:ea typeface="+mn-ea"/>
                <a:cs typeface="Calibri"/>
              </a:rPr>
              <a:t>learned, </a:t>
            </a:r>
            <a:r>
              <a:rPr kumimoji="0" lang="en-US" sz="2400" b="0" i="0" u="none" strike="noStrike" kern="1200" cap="none" spc="-15" normalizeH="0" baseline="0" noProof="0" dirty="0">
                <a:ln>
                  <a:noFill/>
                </a:ln>
                <a:solidFill>
                  <a:prstClr val="black"/>
                </a:solidFill>
                <a:effectLst/>
                <a:uLnTx/>
                <a:uFillTx/>
                <a:latin typeface="Calibri"/>
                <a:ea typeface="+mn-ea"/>
                <a:cs typeface="Calibri"/>
              </a:rPr>
              <a:t>worthy </a:t>
            </a:r>
            <a:r>
              <a:rPr kumimoji="0" lang="en-US" sz="2400" b="0" i="0" u="none" strike="noStrike" kern="1200" cap="none" spc="0" normalizeH="0" baseline="0" noProof="0" dirty="0">
                <a:ln>
                  <a:noFill/>
                </a:ln>
                <a:solidFill>
                  <a:prstClr val="black"/>
                </a:solidFill>
                <a:effectLst/>
                <a:uLnTx/>
                <a:uFillTx/>
                <a:latin typeface="Calibri"/>
                <a:ea typeface="+mn-ea"/>
                <a:cs typeface="Calibri"/>
              </a:rPr>
              <a:t>deeds </a:t>
            </a:r>
            <a:r>
              <a:rPr kumimoji="0" lang="en-US" sz="2400" b="0" i="0" u="none" strike="noStrike" kern="1200" cap="none" spc="-10" normalizeH="0" baseline="0" noProof="0" dirty="0">
                <a:ln>
                  <a:noFill/>
                </a:ln>
                <a:solidFill>
                  <a:prstClr val="black"/>
                </a:solidFill>
                <a:effectLst/>
                <a:uLnTx/>
                <a:uFillTx/>
                <a:latin typeface="Calibri"/>
                <a:ea typeface="+mn-ea"/>
                <a:cs typeface="Calibri"/>
              </a:rPr>
              <a:t>performed, </a:t>
            </a:r>
            <a:r>
              <a:rPr kumimoji="0" lang="en-US" sz="2400" b="0" i="0" u="none" strike="noStrike" kern="1200" cap="none" spc="-5" normalizeH="0" baseline="0" noProof="0" dirty="0">
                <a:ln>
                  <a:noFill/>
                </a:ln>
                <a:solidFill>
                  <a:prstClr val="black"/>
                </a:solidFill>
                <a:effectLst/>
                <a:uLnTx/>
                <a:uFillTx/>
                <a:latin typeface="Calibri"/>
                <a:ea typeface="+mn-ea"/>
                <a:cs typeface="Calibri"/>
              </a:rPr>
              <a:t>and </a:t>
            </a:r>
            <a:r>
              <a:rPr kumimoji="0" lang="en-US" sz="2400" b="0" i="0" u="none" strike="noStrike" kern="1200" cap="none" spc="0" normalizeH="0" baseline="0" noProof="0" dirty="0">
                <a:ln>
                  <a:noFill/>
                </a:ln>
                <a:solidFill>
                  <a:prstClr val="black"/>
                </a:solidFill>
                <a:effectLst/>
                <a:uLnTx/>
                <a:uFillTx/>
                <a:latin typeface="Calibri"/>
                <a:ea typeface="+mn-ea"/>
                <a:cs typeface="Calibri"/>
              </a:rPr>
              <a:t>the </a:t>
            </a:r>
            <a:r>
              <a:rPr kumimoji="0" lang="en-US" sz="2400" b="0" i="0" u="none" strike="noStrike" kern="1200" cap="none" spc="-5" normalizeH="0" baseline="0" noProof="0" dirty="0">
                <a:ln>
                  <a:noFill/>
                </a:ln>
                <a:solidFill>
                  <a:prstClr val="black"/>
                </a:solidFill>
                <a:effectLst/>
                <a:uLnTx/>
                <a:uFillTx/>
                <a:latin typeface="Calibri"/>
                <a:ea typeface="+mn-ea"/>
                <a:cs typeface="Calibri"/>
              </a:rPr>
              <a:t>hand</a:t>
            </a:r>
            <a:r>
              <a:rPr kumimoji="0" lang="en-US" sz="2400" b="0" i="0" u="none" strike="noStrike" kern="1200" cap="none" spc="1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15" normalizeH="0" baseline="0" noProof="0" dirty="0">
                <a:ln>
                  <a:noFill/>
                </a:ln>
                <a:solidFill>
                  <a:prstClr val="black"/>
                </a:solidFill>
                <a:effectLst/>
                <a:uLnTx/>
                <a:uFillTx/>
                <a:latin typeface="Calibri"/>
                <a:ea typeface="+mn-ea"/>
                <a:cs typeface="Calibri"/>
              </a:rPr>
              <a:t>fellowship</a:t>
            </a:r>
            <a:r>
              <a:rPr kumimoji="0" lang="en-US" sz="2400" b="0" i="0" u="none" strike="noStrike" kern="1200" cap="none" spc="2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extended </a:t>
            </a:r>
            <a:r>
              <a:rPr kumimoji="0" lang="en-US" sz="2400" b="0" i="0" u="none" strike="noStrike" kern="1200" cap="none" spc="-15" normalizeH="0" baseline="0" noProof="0" dirty="0">
                <a:ln>
                  <a:noFill/>
                </a:ln>
                <a:solidFill>
                  <a:prstClr val="black"/>
                </a:solidFill>
                <a:effectLst/>
                <a:uLnTx/>
                <a:uFillTx/>
                <a:latin typeface="Calibri"/>
                <a:ea typeface="+mn-ea"/>
                <a:cs typeface="Calibri"/>
              </a:rPr>
              <a:t>to</a:t>
            </a:r>
            <a:r>
              <a:rPr lang="en-US" sz="2400" spc="-15" dirty="0">
                <a:solidFill>
                  <a:prstClr val="black"/>
                </a:solidFill>
                <a:latin typeface="Calibri"/>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millions 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10"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everywhere.</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20" normalizeH="0" baseline="0" noProof="0" dirty="0">
                <a:ln>
                  <a:noFill/>
                </a:ln>
                <a:solidFill>
                  <a:prstClr val="black"/>
                </a:solidFill>
                <a:effectLst/>
                <a:uLnTx/>
                <a:uFillTx/>
                <a:latin typeface="Calibri"/>
                <a:ea typeface="+mn-ea"/>
                <a:cs typeface="Calibri"/>
              </a:rPr>
              <a:t>May </a:t>
            </a:r>
            <a:r>
              <a:rPr kumimoji="0" lang="en-US" sz="2400" b="0" i="0" u="none" strike="noStrike" kern="1200" cap="none" spc="-15" normalizeH="0" baseline="0" noProof="0" dirty="0">
                <a:ln>
                  <a:noFill/>
                </a:ln>
                <a:solidFill>
                  <a:prstClr val="black"/>
                </a:solidFill>
                <a:effectLst/>
                <a:uLnTx/>
                <a:uFillTx/>
                <a:latin typeface="Calibri"/>
                <a:ea typeface="+mn-ea"/>
                <a:cs typeface="Calibri"/>
              </a:rPr>
              <a:t>we leave </a:t>
            </a:r>
            <a:r>
              <a:rPr kumimoji="0" lang="en-US" sz="2400" b="0" i="0" u="none" strike="noStrike" kern="1200" cap="none" spc="-5" normalizeH="0" baseline="0" noProof="0" dirty="0">
                <a:ln>
                  <a:noFill/>
                </a:ln>
                <a:solidFill>
                  <a:prstClr val="black"/>
                </a:solidFill>
                <a:effectLst/>
                <a:uLnTx/>
                <a:uFillTx/>
                <a:latin typeface="Calibri"/>
                <a:ea typeface="+mn-ea"/>
                <a:cs typeface="Calibri"/>
              </a:rPr>
              <a:t>the </a:t>
            </a:r>
            <a:r>
              <a:rPr kumimoji="0" lang="en-US" sz="2400" b="0" i="0" u="none" strike="noStrike" kern="1200" cap="none" spc="-10" normalizeH="0" baseline="0" noProof="0" dirty="0">
                <a:ln>
                  <a:noFill/>
                </a:ln>
                <a:solidFill>
                  <a:prstClr val="black"/>
                </a:solidFill>
                <a:effectLst/>
                <a:uLnTx/>
                <a:uFillTx/>
                <a:latin typeface="Calibri"/>
                <a:ea typeface="+mn-ea"/>
                <a:cs typeface="Calibri"/>
              </a:rPr>
              <a:t>world </a:t>
            </a:r>
            <a:r>
              <a:rPr kumimoji="0" lang="en-US" sz="2400" b="0" i="0" u="none" strike="noStrike" kern="1200" cap="none" spc="0" normalizeH="0" baseline="0" noProof="0" dirty="0">
                <a:ln>
                  <a:noFill/>
                </a:ln>
                <a:solidFill>
                  <a:prstClr val="black"/>
                </a:solidFill>
                <a:effectLst/>
                <a:uLnTx/>
                <a:uFillTx/>
                <a:latin typeface="Calibri"/>
                <a:ea typeface="+mn-ea"/>
                <a:cs typeface="Calibri"/>
              </a:rPr>
              <a:t>a </a:t>
            </a:r>
            <a:r>
              <a:rPr kumimoji="0" lang="en-US" sz="2400" b="0" i="0" u="none" strike="noStrike" kern="1200" cap="none" spc="-5" normalizeH="0" baseline="0" noProof="0" dirty="0">
                <a:ln>
                  <a:noFill/>
                </a:ln>
                <a:solidFill>
                  <a:prstClr val="black"/>
                </a:solidFill>
                <a:effectLst/>
                <a:uLnTx/>
                <a:uFillTx/>
                <a:latin typeface="Calibri"/>
                <a:ea typeface="+mn-ea"/>
                <a:cs typeface="Calibri"/>
              </a:rPr>
              <a:t>b</a:t>
            </a:r>
            <a:r>
              <a:rPr kumimoji="0" lang="en-US" sz="2400" b="0" i="0" u="none" strike="noStrike" kern="1200" cap="none" spc="-10" normalizeH="0" baseline="0" noProof="0" dirty="0">
                <a:ln>
                  <a:noFill/>
                </a:ln>
                <a:solidFill>
                  <a:prstClr val="black"/>
                </a:solidFill>
                <a:effectLst/>
                <a:uLnTx/>
                <a:uFillTx/>
                <a:latin typeface="Calibri"/>
                <a:ea typeface="+mn-ea"/>
                <a:cs typeface="Calibri"/>
              </a:rPr>
              <a:t>e</a:t>
            </a:r>
            <a:r>
              <a:rPr kumimoji="0" lang="en-US" sz="2400" b="0" i="0" u="none" strike="noStrike" kern="1200" cap="none" spc="-40" normalizeH="0" baseline="0" noProof="0" dirty="0">
                <a:ln>
                  <a:noFill/>
                </a:ln>
                <a:solidFill>
                  <a:prstClr val="black"/>
                </a:solidFill>
                <a:effectLst/>
                <a:uLnTx/>
                <a:uFillTx/>
                <a:latin typeface="Calibri"/>
                <a:ea typeface="+mn-ea"/>
                <a:cs typeface="Calibri"/>
              </a:rPr>
              <a:t>t</a:t>
            </a:r>
            <a:r>
              <a:rPr kumimoji="0" lang="en-US" sz="2400" b="0" i="0" u="none" strike="noStrike" kern="1200" cap="none" spc="-25" normalizeH="0" baseline="0" noProof="0" dirty="0">
                <a:ln>
                  <a:noFill/>
                </a:ln>
                <a:solidFill>
                  <a:prstClr val="black"/>
                </a:solidFill>
                <a:effectLst/>
                <a:uLnTx/>
                <a:uFillTx/>
                <a:latin typeface="Calibri"/>
                <a:ea typeface="+mn-ea"/>
                <a:cs typeface="Calibri"/>
              </a:rPr>
              <a:t>t</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r</a:t>
            </a:r>
            <a:r>
              <a:rPr kumimoji="0" lang="en-US" sz="2400" b="0" i="0" u="none" strike="noStrike" kern="1200" cap="none" spc="-1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p</a:t>
            </a:r>
            <a:r>
              <a:rPr kumimoji="0" lang="en-US" sz="2400" b="0" i="0" u="none" strike="noStrike" kern="1200" cap="none" spc="0" normalizeH="0" baseline="0" noProof="0" dirty="0">
                <a:ln>
                  <a:noFill/>
                </a:ln>
                <a:solidFill>
                  <a:prstClr val="black"/>
                </a:solidFill>
                <a:effectLst/>
                <a:uLnTx/>
                <a:uFillTx/>
                <a:latin typeface="Calibri"/>
                <a:ea typeface="+mn-ea"/>
                <a:cs typeface="Calibri"/>
              </a:rPr>
              <a:t>la</a:t>
            </a:r>
            <a:r>
              <a:rPr kumimoji="0" lang="en-US" sz="2400" b="0" i="0" u="none" strike="noStrike" kern="1200" cap="none" spc="5" normalizeH="0" baseline="0" noProof="0" dirty="0">
                <a:ln>
                  <a:noFill/>
                </a:ln>
                <a:solidFill>
                  <a:prstClr val="black"/>
                </a:solidFill>
                <a:effectLst/>
                <a:uLnTx/>
                <a:uFillTx/>
                <a:latin typeface="Calibri"/>
                <a:ea typeface="+mn-ea"/>
                <a:cs typeface="Calibri"/>
              </a:rPr>
              <a:t>c</a:t>
            </a:r>
            <a:r>
              <a:rPr kumimoji="0" lang="en-US" sz="2400" b="0" i="0" u="none" strike="noStrike" kern="1200" cap="none" spc="0" normalizeH="0" baseline="0" noProof="0" dirty="0">
                <a:ln>
                  <a:noFill/>
                </a:ln>
                <a:solidFill>
                  <a:prstClr val="black"/>
                </a:solidFill>
                <a:effectLst/>
                <a:uLnTx/>
                <a:uFillTx/>
                <a:latin typeface="Calibri"/>
                <a:ea typeface="+mn-ea"/>
                <a:cs typeface="Calibri"/>
              </a:rPr>
              <a:t>e </a:t>
            </a:r>
            <a:r>
              <a:rPr kumimoji="0" lang="en-US" sz="2400" b="0" i="0" u="none" strike="noStrike" kern="1200" cap="none" spc="-5" normalizeH="0" baseline="0" noProof="0" dirty="0">
                <a:ln>
                  <a:noFill/>
                </a:ln>
                <a:solidFill>
                  <a:prstClr val="black"/>
                </a:solidFill>
                <a:effectLst/>
                <a:uLnTx/>
                <a:uFillTx/>
                <a:latin typeface="Calibri"/>
                <a:ea typeface="+mn-ea"/>
                <a:cs typeface="Calibri"/>
              </a:rPr>
              <a:t>b</a:t>
            </a:r>
            <a:r>
              <a:rPr kumimoji="0" lang="en-US" sz="2400" b="0" i="0" u="none" strike="noStrike" kern="1200" cap="none" spc="0" normalizeH="0" baseline="0" noProof="0" dirty="0">
                <a:ln>
                  <a:noFill/>
                </a:ln>
                <a:solidFill>
                  <a:prstClr val="black"/>
                </a:solidFill>
                <a:effectLst/>
                <a:uLnTx/>
                <a:uFillTx/>
                <a:latin typeface="Calibri"/>
                <a:ea typeface="+mn-ea"/>
                <a:cs typeface="Calibri"/>
              </a:rPr>
              <a:t>e</a:t>
            </a:r>
            <a:r>
              <a:rPr kumimoji="0" lang="en-US" sz="2400" b="0" i="0" u="none" strike="noStrike" kern="1200" cap="none" spc="-20" normalizeH="0" baseline="0" noProof="0" dirty="0">
                <a:ln>
                  <a:noFill/>
                </a:ln>
                <a:solidFill>
                  <a:prstClr val="black"/>
                </a:solidFill>
                <a:effectLst/>
                <a:uLnTx/>
                <a:uFillTx/>
                <a:latin typeface="Calibri"/>
                <a:ea typeface="+mn-ea"/>
                <a:cs typeface="Calibri"/>
              </a:rPr>
              <a:t>c</a:t>
            </a:r>
            <a:r>
              <a:rPr kumimoji="0" lang="en-US" sz="2400" b="0" i="0" u="none" strike="noStrike" kern="1200" cap="none" spc="0" normalizeH="0" baseline="0" noProof="0" dirty="0">
                <a:ln>
                  <a:noFill/>
                </a:ln>
                <a:solidFill>
                  <a:prstClr val="black"/>
                </a:solidFill>
                <a:effectLst/>
                <a:uLnTx/>
                <a:uFillTx/>
                <a:latin typeface="Calibri"/>
                <a:ea typeface="+mn-ea"/>
                <a:cs typeface="Calibri"/>
              </a:rPr>
              <a:t>a</a:t>
            </a:r>
            <a:r>
              <a:rPr kumimoji="0" lang="en-US" sz="2400" b="0" i="0" u="none" strike="noStrike" kern="1200" cap="none" spc="-5" normalizeH="0" baseline="0" noProof="0" dirty="0">
                <a:ln>
                  <a:noFill/>
                </a:ln>
                <a:solidFill>
                  <a:prstClr val="black"/>
                </a:solidFill>
                <a:effectLst/>
                <a:uLnTx/>
                <a:uFillTx/>
                <a:latin typeface="Calibri"/>
                <a:ea typeface="+mn-ea"/>
                <a:cs typeface="Calibri"/>
              </a:rPr>
              <a:t>us</a:t>
            </a:r>
            <a:r>
              <a:rPr kumimoji="0" lang="en-US" sz="2400" b="0" i="0" u="none" strike="noStrike" kern="1200" cap="none" spc="0" normalizeH="0" baseline="0" noProof="0" dirty="0">
                <a:ln>
                  <a:noFill/>
                </a:ln>
                <a:solidFill>
                  <a:prstClr val="black"/>
                </a:solidFill>
                <a:effectLst/>
                <a:uLnTx/>
                <a:uFillTx/>
                <a:latin typeface="Calibri"/>
                <a:ea typeface="+mn-ea"/>
                <a:cs typeface="Calibri"/>
              </a:rPr>
              <a:t>e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a:t>
            </a:r>
            <a:r>
              <a:rPr kumimoji="0" lang="en-US" sz="2400" b="0" i="0" u="none" strike="noStrike" kern="1200" cap="none" spc="0" normalizeH="0" baseline="0" noProof="0" dirty="0">
                <a:ln>
                  <a:noFill/>
                </a:ln>
                <a:solidFill>
                  <a:prstClr val="black"/>
                </a:solidFill>
                <a:effectLst/>
                <a:uLnTx/>
                <a:uFillTx/>
                <a:latin typeface="Calibri"/>
                <a:ea typeface="+mn-ea"/>
                <a:cs typeface="Calibri"/>
              </a:rPr>
              <a:t>e li</a:t>
            </a:r>
            <a:r>
              <a:rPr kumimoji="0" lang="en-US" sz="2400" b="0" i="0" u="none" strike="noStrike" kern="1200" cap="none" spc="-30" normalizeH="0" baseline="0" noProof="0" dirty="0">
                <a:ln>
                  <a:noFill/>
                </a:ln>
                <a:solidFill>
                  <a:prstClr val="black"/>
                </a:solidFill>
                <a:effectLst/>
                <a:uLnTx/>
                <a:uFillTx/>
                <a:latin typeface="Calibri"/>
                <a:ea typeface="+mn-ea"/>
                <a:cs typeface="Calibri"/>
              </a:rPr>
              <a:t>v</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a</a:t>
            </a:r>
            <a:r>
              <a:rPr kumimoji="0" lang="en-US" sz="2400" b="0" i="0" u="none" strike="noStrike" kern="1200" cap="none" spc="-5" normalizeH="0" baseline="0" noProof="0" dirty="0">
                <a:ln>
                  <a:noFill/>
                </a:ln>
                <a:solidFill>
                  <a:prstClr val="black"/>
                </a:solidFill>
                <a:effectLst/>
                <a:uLnTx/>
                <a:uFillTx/>
                <a:latin typeface="Calibri"/>
                <a:ea typeface="+mn-ea"/>
                <a:cs typeface="Calibri"/>
              </a:rPr>
              <a:t>n</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s</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25" normalizeH="0" baseline="0" noProof="0" dirty="0">
                <a:ln>
                  <a:noFill/>
                </a:ln>
                <a:solidFill>
                  <a:prstClr val="black"/>
                </a:solidFill>
                <a:effectLst/>
                <a:uLnTx/>
                <a:uFillTx/>
                <a:latin typeface="Calibri"/>
                <a:ea typeface="+mn-ea"/>
                <a:cs typeface="Calibri"/>
              </a:rPr>
              <a:t>r</a:t>
            </a:r>
            <a:r>
              <a:rPr kumimoji="0" lang="en-US" sz="2400" b="0" i="0" u="none" strike="noStrike" kern="1200" cap="none" spc="-30" normalizeH="0" baseline="0" noProof="0" dirty="0">
                <a:ln>
                  <a:noFill/>
                </a:ln>
                <a:solidFill>
                  <a:prstClr val="black"/>
                </a:solidFill>
                <a:effectLst/>
                <a:uLnTx/>
                <a:uFillTx/>
                <a:latin typeface="Calibri"/>
                <a:ea typeface="+mn-ea"/>
                <a:cs typeface="Calibri"/>
              </a:rPr>
              <a:t>v</a:t>
            </a:r>
            <a:r>
              <a:rPr kumimoji="0" lang="en-US" sz="2400" b="0" i="0" u="none" strike="noStrike" kern="1200" cap="none" spc="5" normalizeH="0" baseline="0" noProof="0" dirty="0">
                <a:ln>
                  <a:noFill/>
                </a:ln>
                <a:solidFill>
                  <a:prstClr val="black"/>
                </a:solidFill>
                <a:effectLst/>
                <a:uLnTx/>
                <a:uFillTx/>
                <a:latin typeface="Calibri"/>
                <a:ea typeface="+mn-ea"/>
                <a:cs typeface="Calibri"/>
              </a:rPr>
              <a:t>e</a:t>
            </a:r>
            <a:r>
              <a:rPr kumimoji="0" lang="en-US" sz="2400" b="0" i="0" u="none" strike="noStrike" kern="1200" cap="none" spc="0" normalizeH="0" baseline="0" noProof="0" dirty="0">
                <a:ln>
                  <a:noFill/>
                </a:ln>
                <a:solidFill>
                  <a:prstClr val="black"/>
                </a:solidFill>
                <a:effectLst/>
                <a:uLnTx/>
                <a:uFillTx/>
                <a:latin typeface="Calibri"/>
                <a:ea typeface="+mn-ea"/>
                <a:cs typeface="Calibri"/>
              </a:rPr>
              <a:t>d</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within</a:t>
            </a:r>
            <a:r>
              <a:rPr kumimoji="0" lang="en-US" sz="2400" b="0" i="0" u="none" strike="noStrike" kern="1200" cap="none" spc="-13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it</a:t>
            </a:r>
            <a:r>
              <a:rPr lang="en-US" sz="2400" dirty="0"/>
              <a:t>.</a:t>
            </a:r>
          </a:p>
          <a:p>
            <a:pPr>
              <a:lnSpc>
                <a:spcPct val="100000"/>
              </a:lnSpc>
            </a:pPr>
            <a:endParaRPr lang="en-US" sz="2400" dirty="0"/>
          </a:p>
        </p:txBody>
      </p:sp>
      <p:sp>
        <p:nvSpPr>
          <p:cNvPr id="4" name="Footer Placeholder 3">
            <a:extLst>
              <a:ext uri="{FF2B5EF4-FFF2-40B4-BE49-F238E27FC236}">
                <a16:creationId xmlns:a16="http://schemas.microsoft.com/office/drawing/2014/main" id="{C72A23CF-2DCA-EA0B-9212-32FD593C22D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PRESENTATION TITLE</a:t>
            </a: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0407A675-00AA-EE48-DDD8-4C2FE4E1C80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8726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C31C-DEEC-87C2-7632-69D9CFFA8F71}"/>
              </a:ext>
            </a:extLst>
          </p:cNvPr>
          <p:cNvSpPr>
            <a:spLocks noGrp="1"/>
          </p:cNvSpPr>
          <p:nvPr>
            <p:ph type="title"/>
          </p:nvPr>
        </p:nvSpPr>
        <p:spPr>
          <a:xfrm>
            <a:off x="1828800" y="266547"/>
            <a:ext cx="7997952" cy="841248"/>
          </a:xfrm>
        </p:spPr>
        <p:txBody>
          <a:bodyPr/>
          <a:lstStyle/>
          <a:p>
            <a:pPr algn="ctr"/>
            <a:r>
              <a:rPr lang="en-US" dirty="0"/>
              <a:t>OUR Mission</a:t>
            </a:r>
          </a:p>
        </p:txBody>
      </p:sp>
      <p:sp>
        <p:nvSpPr>
          <p:cNvPr id="3" name="Content Placeholder 2">
            <a:extLst>
              <a:ext uri="{FF2B5EF4-FFF2-40B4-BE49-F238E27FC236}">
                <a16:creationId xmlns:a16="http://schemas.microsoft.com/office/drawing/2014/main" id="{7D96DCA9-9EC7-3E97-4682-AC2220E029DC}"/>
              </a:ext>
            </a:extLst>
          </p:cNvPr>
          <p:cNvSpPr>
            <a:spLocks noGrp="1"/>
          </p:cNvSpPr>
          <p:nvPr>
            <p:ph sz="quarter" idx="13"/>
          </p:nvPr>
        </p:nvSpPr>
        <p:spPr>
          <a:xfrm>
            <a:off x="1447800" y="1371600"/>
            <a:ext cx="9445752" cy="4416425"/>
          </a:xfrm>
        </p:spPr>
        <p:txBody>
          <a:bodyPr/>
          <a:lstStyle/>
          <a:p>
            <a:pPr>
              <a:lnSpc>
                <a:spcPct val="100000"/>
              </a:lnSpc>
            </a:pPr>
            <a:r>
              <a:rPr lang="en-US" dirty="0"/>
              <a:t>The mission of the Minnesota Women of Today is to help women improve their own lives and the people in the communities around them.  This organization shall be a place in which women are actively encouraged to become involved and hold position of leadership.</a:t>
            </a:r>
          </a:p>
          <a:p>
            <a:pPr>
              <a:lnSpc>
                <a:spcPct val="100000"/>
              </a:lnSpc>
            </a:pPr>
            <a:r>
              <a:rPr lang="en-US" dirty="0"/>
              <a:t>The organization shall provide opportunities for all members:</a:t>
            </a:r>
          </a:p>
          <a:p>
            <a:pPr marL="285750" indent="-285750">
              <a:lnSpc>
                <a:spcPct val="100000"/>
              </a:lnSpc>
              <a:buFont typeface="Arial" panose="020B0604020202020204" pitchFamily="34" charset="0"/>
              <a:buChar char="•"/>
            </a:pPr>
            <a:r>
              <a:rPr lang="en-US" dirty="0"/>
              <a:t>To contribute to their communities by raising funds for worthy causes and by providing services or education to benefit community members.</a:t>
            </a:r>
          </a:p>
          <a:p>
            <a:pPr marL="285750" indent="-285750">
              <a:lnSpc>
                <a:spcPct val="100000"/>
              </a:lnSpc>
              <a:buFont typeface="Arial" panose="020B0604020202020204" pitchFamily="34" charset="0"/>
              <a:buChar char="•"/>
            </a:pPr>
            <a:r>
              <a:rPr lang="en-US" dirty="0"/>
              <a:t>To develop and to foster skills and talents related to becoming successful individuals, interacting well with other people, and becoming capable leaders.</a:t>
            </a:r>
          </a:p>
          <a:p>
            <a:pPr marL="285750" indent="-285750">
              <a:lnSpc>
                <a:spcPct val="100000"/>
              </a:lnSpc>
              <a:buFont typeface="Arial" panose="020B0604020202020204" pitchFamily="34" charset="0"/>
              <a:buChar char="•"/>
            </a:pPr>
            <a:r>
              <a:rPr lang="en-US" dirty="0"/>
              <a:t>To develop friendships and to find personal support within the organization.</a:t>
            </a:r>
          </a:p>
          <a:p>
            <a:pPr>
              <a:lnSpc>
                <a:spcPct val="100000"/>
              </a:lnSpc>
            </a:pPr>
            <a:endParaRPr lang="en-US" dirty="0"/>
          </a:p>
        </p:txBody>
      </p:sp>
      <p:sp>
        <p:nvSpPr>
          <p:cNvPr id="4" name="Footer Placeholder 3">
            <a:extLst>
              <a:ext uri="{FF2B5EF4-FFF2-40B4-BE49-F238E27FC236}">
                <a16:creationId xmlns:a16="http://schemas.microsoft.com/office/drawing/2014/main" id="{C72A23CF-2DCA-EA0B-9212-32FD593C22D0}"/>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0407A675-00AA-EE48-DDD8-4C2FE4E1C80B}"/>
              </a:ext>
            </a:extLst>
          </p:cNvPr>
          <p:cNvSpPr>
            <a:spLocks noGrp="1"/>
          </p:cNvSpPr>
          <p:nvPr>
            <p:ph type="sldNum" sz="quarter" idx="12"/>
          </p:nvPr>
        </p:nvSpPr>
        <p:spPr/>
        <p:txBody>
          <a:bodyPr/>
          <a:lstStyle/>
          <a:p>
            <a:fld id="{294A09A9-5501-47C1-A89A-A340965A2BE2}" type="slidenum">
              <a:rPr lang="en-US" smtClean="0"/>
              <a:pPr/>
              <a:t>11</a:t>
            </a:fld>
            <a:endParaRPr lang="en-US" dirty="0"/>
          </a:p>
        </p:txBody>
      </p:sp>
    </p:spTree>
    <p:extLst>
      <p:ext uri="{BB962C8B-B14F-4D97-AF65-F5344CB8AC3E}">
        <p14:creationId xmlns:p14="http://schemas.microsoft.com/office/powerpoint/2010/main" val="2623478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A8D3C-A1A8-2ABB-0549-DE6C14A378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E2D79B-35A5-963E-1172-1FF8E3339669}"/>
              </a:ext>
            </a:extLst>
          </p:cNvPr>
          <p:cNvSpPr>
            <a:spLocks noGrp="1"/>
          </p:cNvSpPr>
          <p:nvPr>
            <p:ph type="title"/>
          </p:nvPr>
        </p:nvSpPr>
        <p:spPr>
          <a:xfrm>
            <a:off x="14416" y="609600"/>
            <a:ext cx="11734800" cy="841248"/>
          </a:xfrm>
        </p:spPr>
        <p:txBody>
          <a:bodyPr/>
          <a:lstStyle/>
          <a:p>
            <a:pPr algn="ctr"/>
            <a:r>
              <a:rPr lang="en-US" dirty="0"/>
              <a:t>MNWT Environmental Sustainability Statement</a:t>
            </a:r>
          </a:p>
        </p:txBody>
      </p:sp>
      <p:sp>
        <p:nvSpPr>
          <p:cNvPr id="3" name="Content Placeholder 2">
            <a:extLst>
              <a:ext uri="{FF2B5EF4-FFF2-40B4-BE49-F238E27FC236}">
                <a16:creationId xmlns:a16="http://schemas.microsoft.com/office/drawing/2014/main" id="{2E9E56B2-9020-8F54-EA39-8E84B60A1FA4}"/>
              </a:ext>
            </a:extLst>
          </p:cNvPr>
          <p:cNvSpPr>
            <a:spLocks noGrp="1"/>
          </p:cNvSpPr>
          <p:nvPr>
            <p:ph sz="quarter" idx="13"/>
          </p:nvPr>
        </p:nvSpPr>
        <p:spPr>
          <a:xfrm>
            <a:off x="1447800" y="1600200"/>
            <a:ext cx="9445752" cy="4416425"/>
          </a:xfrm>
        </p:spPr>
        <p:txBody>
          <a:bodyPr/>
          <a:lstStyle/>
          <a:p>
            <a:pPr>
              <a:lnSpc>
                <a:spcPct val="100000"/>
              </a:lnSpc>
            </a:pPr>
            <a:r>
              <a:rPr lang="en-US" dirty="0"/>
              <a:t>The Minnesota Women of Today organization is committed to preserving our environment by minimizing the impact of its activities on the earth. There are four (4) key components to this policy:</a:t>
            </a:r>
          </a:p>
          <a:p>
            <a:pPr marL="342900" indent="-342900">
              <a:lnSpc>
                <a:spcPct val="100000"/>
              </a:lnSpc>
              <a:buFont typeface="+mj-lt"/>
              <a:buAutoNum type="arabicPeriod"/>
            </a:pPr>
            <a:r>
              <a:rPr lang="en-US" dirty="0"/>
              <a:t>Minimize waste by evaluating operations and ensuring they are done as efficiently as possible;</a:t>
            </a:r>
          </a:p>
          <a:p>
            <a:pPr marL="342900" indent="-342900">
              <a:lnSpc>
                <a:spcPct val="100000"/>
              </a:lnSpc>
              <a:buFont typeface="+mj-lt"/>
              <a:buAutoNum type="arabicPeriod"/>
            </a:pPr>
            <a:r>
              <a:rPr lang="en-US" dirty="0"/>
              <a:t>Actively promote recycling both internally and amongst the local chapters;</a:t>
            </a:r>
          </a:p>
          <a:p>
            <a:pPr marL="342900" indent="-342900">
              <a:lnSpc>
                <a:spcPct val="100000"/>
              </a:lnSpc>
              <a:buFont typeface="+mj-lt"/>
              <a:buAutoNum type="arabicPeriod"/>
            </a:pPr>
            <a:r>
              <a:rPr lang="en-US" dirty="0"/>
              <a:t>Use environmentally friendly materials in meetings and business practices, as well as support and encourage local chapters to do the same whenever feasible; and</a:t>
            </a:r>
          </a:p>
          <a:p>
            <a:pPr marL="342900" indent="-342900">
              <a:lnSpc>
                <a:spcPct val="100000"/>
              </a:lnSpc>
              <a:buFont typeface="+mj-lt"/>
              <a:buAutoNum type="arabicPeriod"/>
            </a:pPr>
            <a:r>
              <a:rPr lang="en-US" dirty="0"/>
              <a:t>Continuously look for innovative and new ways to reduce our impact on the environment in regard to meetings, events, service projects and conventions.</a:t>
            </a:r>
          </a:p>
        </p:txBody>
      </p:sp>
      <p:sp>
        <p:nvSpPr>
          <p:cNvPr id="4" name="Footer Placeholder 3">
            <a:extLst>
              <a:ext uri="{FF2B5EF4-FFF2-40B4-BE49-F238E27FC236}">
                <a16:creationId xmlns:a16="http://schemas.microsoft.com/office/drawing/2014/main" id="{A7F774E6-4C59-C378-3E96-BB72F4A675E7}"/>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86DD1EC5-99FD-243D-8795-325C725D1052}"/>
              </a:ext>
            </a:extLst>
          </p:cNvPr>
          <p:cNvSpPr>
            <a:spLocks noGrp="1"/>
          </p:cNvSpPr>
          <p:nvPr>
            <p:ph type="sldNum" sz="quarter" idx="12"/>
          </p:nvPr>
        </p:nvSpPr>
        <p:spPr/>
        <p:txBody>
          <a:bodyPr/>
          <a:lstStyle/>
          <a:p>
            <a:fld id="{294A09A9-5501-47C1-A89A-A340965A2BE2}" type="slidenum">
              <a:rPr lang="en-US" smtClean="0"/>
              <a:pPr/>
              <a:t>12</a:t>
            </a:fld>
            <a:endParaRPr lang="en-US" dirty="0"/>
          </a:p>
        </p:txBody>
      </p:sp>
    </p:spTree>
    <p:extLst>
      <p:ext uri="{BB962C8B-B14F-4D97-AF65-F5344CB8AC3E}">
        <p14:creationId xmlns:p14="http://schemas.microsoft.com/office/powerpoint/2010/main" val="1625952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A38F6-DCB9-9A6B-7242-9D5685AFD3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75F0E0-E3D7-EE53-8C54-89111862F0B1}"/>
              </a:ext>
            </a:extLst>
          </p:cNvPr>
          <p:cNvSpPr>
            <a:spLocks noGrp="1"/>
          </p:cNvSpPr>
          <p:nvPr>
            <p:ph type="title"/>
          </p:nvPr>
        </p:nvSpPr>
        <p:spPr>
          <a:xfrm>
            <a:off x="1676400" y="209890"/>
            <a:ext cx="6858000" cy="990600"/>
          </a:xfrm>
        </p:spPr>
        <p:txBody>
          <a:bodyPr/>
          <a:lstStyle/>
          <a:p>
            <a:r>
              <a:rPr lang="en-US" dirty="0"/>
              <a:t>Mnwt Basics</a:t>
            </a:r>
          </a:p>
        </p:txBody>
      </p:sp>
      <p:sp>
        <p:nvSpPr>
          <p:cNvPr id="3" name="Content Placeholder 2">
            <a:extLst>
              <a:ext uri="{FF2B5EF4-FFF2-40B4-BE49-F238E27FC236}">
                <a16:creationId xmlns:a16="http://schemas.microsoft.com/office/drawing/2014/main" id="{03B36C62-5619-F032-4D5C-E39BBC29BD49}"/>
              </a:ext>
            </a:extLst>
          </p:cNvPr>
          <p:cNvSpPr>
            <a:spLocks noGrp="1"/>
          </p:cNvSpPr>
          <p:nvPr>
            <p:ph sz="quarter" idx="13"/>
          </p:nvPr>
        </p:nvSpPr>
        <p:spPr>
          <a:xfrm>
            <a:off x="1066800" y="1216025"/>
            <a:ext cx="9979152" cy="4651375"/>
          </a:xfrm>
        </p:spPr>
        <p:txBody>
          <a:bodyPr/>
          <a:lstStyle/>
          <a:p>
            <a:r>
              <a:rPr lang="en-US" sz="2000" i="1" dirty="0"/>
              <a:t>State Organization</a:t>
            </a:r>
          </a:p>
          <a:p>
            <a:r>
              <a:rPr lang="en-US" sz="2000" b="0" dirty="0"/>
              <a:t>We maintain a strong support system by providing individual chapters and districts with educational information, fundraising ideas and membership encouragement.</a:t>
            </a:r>
          </a:p>
          <a:p>
            <a:r>
              <a:rPr lang="en-US" sz="2000" b="0" i="1" dirty="0"/>
              <a:t>Membership</a:t>
            </a:r>
          </a:p>
          <a:p>
            <a:pPr marL="342900" indent="-342900">
              <a:buFont typeface="Arial" panose="020B0604020202020204" pitchFamily="34" charset="0"/>
              <a:buChar char="•"/>
            </a:pPr>
            <a:r>
              <a:rPr lang="en-US" sz="2000" b="0" dirty="0"/>
              <a:t>Open to all persons over the age of 18, male or female.</a:t>
            </a:r>
          </a:p>
          <a:p>
            <a:pPr marL="342900" indent="-342900">
              <a:buFont typeface="Arial" panose="020B0604020202020204" pitchFamily="34" charset="0"/>
              <a:buChar char="•"/>
            </a:pPr>
            <a:r>
              <a:rPr lang="en-US" sz="2000" b="0" dirty="0"/>
              <a:t>Active chapters need a minimum of ten (10) members.</a:t>
            </a:r>
          </a:p>
          <a:p>
            <a:pPr marL="342900" indent="-342900">
              <a:buFont typeface="Arial" panose="020B0604020202020204" pitchFamily="34" charset="0"/>
              <a:buChar char="•"/>
            </a:pPr>
            <a:r>
              <a:rPr lang="en-US" sz="2000" b="0" dirty="0"/>
              <a:t>State dues are $45 and National dues are $5. Some chapters also have chapter dues. </a:t>
            </a:r>
            <a:endParaRPr lang="en-US" sz="2000" b="0" dirty="0">
              <a:highlight>
                <a:srgbClr val="FFFF00"/>
              </a:highlight>
            </a:endParaRPr>
          </a:p>
        </p:txBody>
      </p:sp>
      <p:sp>
        <p:nvSpPr>
          <p:cNvPr id="6" name="Footer Placeholder 2">
            <a:extLst>
              <a:ext uri="{FF2B5EF4-FFF2-40B4-BE49-F238E27FC236}">
                <a16:creationId xmlns:a16="http://schemas.microsoft.com/office/drawing/2014/main" id="{BC35D60F-088A-347B-E76E-D4454AFF74F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ACF23058-BB04-C3A3-8F05-ED53320F1D89}"/>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13</a:t>
            </a:fld>
            <a:endParaRPr lang="en-US" dirty="0"/>
          </a:p>
        </p:txBody>
      </p:sp>
    </p:spTree>
    <p:extLst>
      <p:ext uri="{BB962C8B-B14F-4D97-AF65-F5344CB8AC3E}">
        <p14:creationId xmlns:p14="http://schemas.microsoft.com/office/powerpoint/2010/main" val="41392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Chapter Service Center</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14</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219200"/>
            <a:ext cx="10972800" cy="5324535"/>
          </a:xfrm>
          <a:prstGeom prst="rect">
            <a:avLst/>
          </a:prstGeom>
          <a:noFill/>
        </p:spPr>
        <p:txBody>
          <a:bodyPr wrap="square" rtlCol="0">
            <a:spAutoFit/>
          </a:bodyPr>
          <a:lstStyle/>
          <a:p>
            <a:r>
              <a:rPr lang="en-US" sz="1700" dirty="0"/>
              <a:t>Our state organization is headquartered at the Chapter Service Center.  This is the home office for the Executive Director. This is the only permanent, paid position in the Minnesota Women of Today.  The Executive Director serves as a resource for chapters. The Webmaster and Web Team report to the Executive Director.</a:t>
            </a:r>
          </a:p>
          <a:p>
            <a:endParaRPr lang="en-US" sz="1700" dirty="0"/>
          </a:p>
          <a:p>
            <a:r>
              <a:rPr lang="en-US" sz="1700" dirty="0"/>
              <a:t>The Chapter Service Center is available for just what its name implies – service to chapters.  Any questions you have may be directed to the Executive Director, Tanya Rothstein at </a:t>
            </a:r>
            <a:r>
              <a:rPr lang="en-US" sz="1700" dirty="0">
                <a:hlinkClick r:id="rId2"/>
              </a:rPr>
              <a:t>csc@mnwt.org</a:t>
            </a:r>
            <a:r>
              <a:rPr lang="en-US" sz="1700" dirty="0"/>
              <a:t>.</a:t>
            </a:r>
          </a:p>
          <a:p>
            <a:r>
              <a:rPr lang="en-US" sz="1700" dirty="0"/>
              <a:t>This includes chapter email needs, membership/dues matters, insurance billing and needs, collection of financial donations and some registrations, oversee all conventions, general office tasks and file storage, and general maintenance of legally required trademarks &amp; registrations for the organization.  The Executive Director sits on the Finance, Marketing, Membership Management &amp; Future Directions committees as well as the MNWT Foundation Board of Directors.</a:t>
            </a:r>
          </a:p>
          <a:p>
            <a:endParaRPr lang="en-US" sz="1700" dirty="0"/>
          </a:p>
          <a:p>
            <a:r>
              <a:rPr lang="en-US" sz="1700" dirty="0"/>
              <a:t>Chapter Service Center:</a:t>
            </a:r>
          </a:p>
          <a:p>
            <a:pPr lvl="1"/>
            <a:r>
              <a:rPr lang="en-US" sz="1700" dirty="0"/>
              <a:t>MNWT CSC</a:t>
            </a:r>
          </a:p>
          <a:p>
            <a:pPr lvl="1"/>
            <a:r>
              <a:rPr lang="en-US" sz="1700" dirty="0"/>
              <a:t>PO Box 216</a:t>
            </a:r>
          </a:p>
          <a:p>
            <a:pPr lvl="1"/>
            <a:r>
              <a:rPr lang="en-US" sz="1700" dirty="0"/>
              <a:t>Albany, MN 56307</a:t>
            </a:r>
          </a:p>
          <a:p>
            <a:pPr lvl="1"/>
            <a:r>
              <a:rPr lang="en-US" sz="1700" dirty="0"/>
              <a:t>320-845-2250</a:t>
            </a:r>
          </a:p>
          <a:p>
            <a:endParaRPr lang="en-US" sz="1700" dirty="0"/>
          </a:p>
          <a:p>
            <a:r>
              <a:rPr lang="en-US" sz="1700" dirty="0"/>
              <a:t>CSC Office Hours:</a:t>
            </a:r>
          </a:p>
          <a:p>
            <a:pPr lvl="1"/>
            <a:r>
              <a:rPr lang="en-US" sz="1700" dirty="0"/>
              <a:t>Tuesday &amp; Thursday:  10:00am – 2:00pm		Wednesday: 3:00pm – 7:00pm</a:t>
            </a:r>
          </a:p>
        </p:txBody>
      </p:sp>
    </p:spTree>
    <p:extLst>
      <p:ext uri="{BB962C8B-B14F-4D97-AF65-F5344CB8AC3E}">
        <p14:creationId xmlns:p14="http://schemas.microsoft.com/office/powerpoint/2010/main" val="247054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err="1"/>
              <a:t>eXECUTIVE</a:t>
            </a:r>
            <a:r>
              <a:rPr lang="en-US" sz="4800" b="1" dirty="0"/>
              <a:t> COUNCIL</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15</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219200"/>
            <a:ext cx="10972800" cy="5355312"/>
          </a:xfrm>
          <a:prstGeom prst="rect">
            <a:avLst/>
          </a:prstGeom>
          <a:noFill/>
        </p:spPr>
        <p:txBody>
          <a:bodyPr wrap="square" rtlCol="0">
            <a:spAutoFit/>
          </a:bodyPr>
          <a:lstStyle/>
          <a:p>
            <a:r>
              <a:rPr lang="en-US" dirty="0"/>
              <a:t>Our state organization is lead by the </a:t>
            </a:r>
            <a:r>
              <a:rPr lang="en-US" b="1" dirty="0"/>
              <a:t>Executive Council </a:t>
            </a:r>
            <a:r>
              <a:rPr lang="en-US" dirty="0"/>
              <a:t>who are elected and appointed annually, based on their position.  The full Exec Council meets five times each year  (Annual Special Exec, Fall State, Mid Year Exec, Winter State, and Annual Convention). Each Exec Council position has qualification requirements for that position. A member may serve on Exec Council for no more than eight years, excluding their year as Chairman of the Board, Presidential Assistant, District Representative/Contact, or if appointed to their position following MNJOTS.</a:t>
            </a:r>
          </a:p>
          <a:p>
            <a:endParaRPr lang="en-US" i="1" dirty="0"/>
          </a:p>
          <a:p>
            <a:r>
              <a:rPr lang="en-US" b="1" i="1" dirty="0"/>
              <a:t>The role of the Executive Council is to:</a:t>
            </a:r>
          </a:p>
          <a:p>
            <a:pPr marL="342900" indent="-342900">
              <a:spcBef>
                <a:spcPts val="0"/>
              </a:spcBef>
              <a:buFont typeface="Arial" panose="020B0604020202020204" pitchFamily="34" charset="0"/>
              <a:buChar char="•"/>
            </a:pPr>
            <a:r>
              <a:rPr lang="en-US" dirty="0"/>
              <a:t>Make decisions regarding policies and guide the process for the membership to determine the governing bylaws.</a:t>
            </a:r>
          </a:p>
          <a:p>
            <a:pPr marL="342900" indent="-342900">
              <a:spcBef>
                <a:spcPts val="0"/>
              </a:spcBef>
              <a:buFont typeface="Arial" panose="020B0604020202020204" pitchFamily="34" charset="0"/>
              <a:buChar char="•"/>
            </a:pPr>
            <a:r>
              <a:rPr lang="en-US" dirty="0"/>
              <a:t>Set goals for how the organization will continue to meet our members’ needs.</a:t>
            </a:r>
          </a:p>
          <a:p>
            <a:pPr marL="342900" indent="-342900">
              <a:spcBef>
                <a:spcPts val="0"/>
              </a:spcBef>
              <a:buFont typeface="Arial" panose="020B0604020202020204" pitchFamily="34" charset="0"/>
              <a:buChar char="•"/>
            </a:pPr>
            <a:r>
              <a:rPr lang="en-US" dirty="0"/>
              <a:t>Guide the organization with ideas for projects &amp; events in support of our collective goals.</a:t>
            </a:r>
          </a:p>
          <a:p>
            <a:pPr marL="342900" indent="-342900">
              <a:buFont typeface="Arial" panose="020B0604020202020204" pitchFamily="34" charset="0"/>
              <a:buChar char="•"/>
            </a:pPr>
            <a:r>
              <a:rPr lang="en-US" dirty="0"/>
              <a:t>Keep track of what has been happening &amp; what is coming up… generate energy, engagement, retention and recruiting.</a:t>
            </a:r>
          </a:p>
          <a:p>
            <a:pPr marL="342900" indent="-342900">
              <a:buFont typeface="Arial" panose="020B0604020202020204" pitchFamily="34" charset="0"/>
              <a:buChar char="•"/>
            </a:pPr>
            <a:r>
              <a:rPr lang="en-US" dirty="0"/>
              <a:t>Support the ideas of members to engage…offer training and mentorship to build up confidence &amp; experience in other members.</a:t>
            </a:r>
          </a:p>
          <a:p>
            <a:pPr marL="342900" indent="-342900">
              <a:buFont typeface="Arial" panose="020B0604020202020204" pitchFamily="34" charset="0"/>
              <a:buChar char="•"/>
            </a:pPr>
            <a:r>
              <a:rPr lang="en-US" dirty="0"/>
              <a:t>Support the membership process needed for recruiting &amp; retaining members including internal and external marketing.</a:t>
            </a:r>
          </a:p>
          <a:p>
            <a:pPr marL="342900" indent="-342900">
              <a:buFont typeface="Arial" panose="020B0604020202020204" pitchFamily="34" charset="0"/>
              <a:buChar char="•"/>
            </a:pPr>
            <a:r>
              <a:rPr lang="en-US" dirty="0"/>
              <a:t>Oversee the financial operations of the organization.</a:t>
            </a:r>
          </a:p>
        </p:txBody>
      </p:sp>
    </p:spTree>
    <p:extLst>
      <p:ext uri="{BB962C8B-B14F-4D97-AF65-F5344CB8AC3E}">
        <p14:creationId xmlns:p14="http://schemas.microsoft.com/office/powerpoint/2010/main" val="1967026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F65C1-D4B9-D66D-4C47-BC03D3084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A039FC-640C-DB90-C50E-28FC910829F2}"/>
              </a:ext>
            </a:extLst>
          </p:cNvPr>
          <p:cNvSpPr>
            <a:spLocks noGrp="1"/>
          </p:cNvSpPr>
          <p:nvPr>
            <p:ph type="title"/>
          </p:nvPr>
        </p:nvSpPr>
        <p:spPr>
          <a:xfrm>
            <a:off x="612648" y="381000"/>
            <a:ext cx="10972800" cy="1572768"/>
          </a:xfrm>
        </p:spPr>
        <p:txBody>
          <a:bodyPr/>
          <a:lstStyle/>
          <a:p>
            <a:r>
              <a:rPr lang="en-US" dirty="0"/>
              <a:t>MNWT Executive Council</a:t>
            </a:r>
          </a:p>
        </p:txBody>
      </p:sp>
      <p:graphicFrame>
        <p:nvGraphicFramePr>
          <p:cNvPr id="6" name="Content Placeholder 5">
            <a:extLst>
              <a:ext uri="{FF2B5EF4-FFF2-40B4-BE49-F238E27FC236}">
                <a16:creationId xmlns:a16="http://schemas.microsoft.com/office/drawing/2014/main" id="{FCCB92EE-31AA-8AAA-8952-51DBCB7E2291}"/>
              </a:ext>
            </a:extLst>
          </p:cNvPr>
          <p:cNvGraphicFramePr>
            <a:graphicFrameLocks noGrp="1"/>
          </p:cNvGraphicFramePr>
          <p:nvPr>
            <p:ph sz="half" idx="2"/>
            <p:extLst>
              <p:ext uri="{D42A27DB-BD31-4B8C-83A1-F6EECF244321}">
                <p14:modId xmlns:p14="http://schemas.microsoft.com/office/powerpoint/2010/main" val="255350476"/>
              </p:ext>
            </p:extLst>
          </p:nvPr>
        </p:nvGraphicFramePr>
        <p:xfrm>
          <a:off x="612775" y="1752600"/>
          <a:ext cx="10972800" cy="4559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22811B7A-126A-7761-9FA9-A5D9259D4DAE}"/>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78DE0973-1353-11F4-F816-55F734CE5BA8}"/>
              </a:ext>
            </a:extLst>
          </p:cNvPr>
          <p:cNvSpPr>
            <a:spLocks noGrp="1"/>
          </p:cNvSpPr>
          <p:nvPr>
            <p:ph type="sldNum" sz="quarter" idx="12"/>
          </p:nvPr>
        </p:nvSpPr>
        <p:spPr/>
        <p:txBody>
          <a:bodyPr/>
          <a:lstStyle/>
          <a:p>
            <a:fld id="{294A09A9-5501-47C1-A89A-A340965A2BE2}" type="slidenum">
              <a:rPr lang="en-US" smtClean="0"/>
              <a:pPr/>
              <a:t>16</a:t>
            </a:fld>
            <a:endParaRPr lang="en-US" dirty="0"/>
          </a:p>
        </p:txBody>
      </p:sp>
    </p:spTree>
    <p:extLst>
      <p:ext uri="{BB962C8B-B14F-4D97-AF65-F5344CB8AC3E}">
        <p14:creationId xmlns:p14="http://schemas.microsoft.com/office/powerpoint/2010/main" val="427696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9835496-B294-9D13-42B7-D0452499C3FC}"/>
              </a:ext>
            </a:extLst>
          </p:cNvPr>
          <p:cNvGraphicFramePr>
            <a:graphicFrameLocks noGrp="1"/>
          </p:cNvGraphicFramePr>
          <p:nvPr>
            <p:extLst>
              <p:ext uri="{D42A27DB-BD31-4B8C-83A1-F6EECF244321}">
                <p14:modId xmlns:p14="http://schemas.microsoft.com/office/powerpoint/2010/main" val="4058176523"/>
              </p:ext>
            </p:extLst>
          </p:nvPr>
        </p:nvGraphicFramePr>
        <p:xfrm>
          <a:off x="612648" y="1950720"/>
          <a:ext cx="11274551" cy="4221480"/>
        </p:xfrm>
        <a:graphic>
          <a:graphicData uri="http://schemas.openxmlformats.org/drawingml/2006/table">
            <a:tbl>
              <a:tblPr firstRow="1" bandRow="1">
                <a:tableStyleId>{5C22544A-7EE6-4342-B048-85BDC9FD1C3A}</a:tableStyleId>
              </a:tblPr>
              <a:tblGrid>
                <a:gridCol w="3053524">
                  <a:extLst>
                    <a:ext uri="{9D8B030D-6E8A-4147-A177-3AD203B41FA5}">
                      <a16:colId xmlns:a16="http://schemas.microsoft.com/office/drawing/2014/main" val="1040067290"/>
                    </a:ext>
                  </a:extLst>
                </a:gridCol>
                <a:gridCol w="5935028">
                  <a:extLst>
                    <a:ext uri="{9D8B030D-6E8A-4147-A177-3AD203B41FA5}">
                      <a16:colId xmlns:a16="http://schemas.microsoft.com/office/drawing/2014/main" val="557271063"/>
                    </a:ext>
                  </a:extLst>
                </a:gridCol>
                <a:gridCol w="2285999">
                  <a:extLst>
                    <a:ext uri="{9D8B030D-6E8A-4147-A177-3AD203B41FA5}">
                      <a16:colId xmlns:a16="http://schemas.microsoft.com/office/drawing/2014/main" val="3967443477"/>
                    </a:ext>
                  </a:extLst>
                </a:gridCol>
              </a:tblGrid>
              <a:tr h="381000">
                <a:tc>
                  <a:txBody>
                    <a:bodyPr/>
                    <a:lstStyle/>
                    <a:p>
                      <a:r>
                        <a:rPr lang="en-US" sz="1400" dirty="0">
                          <a:solidFill>
                            <a:schemeClr val="accent1">
                              <a:lumMod val="50000"/>
                            </a:schemeClr>
                          </a:solidFill>
                        </a:rPr>
                        <a:t>MNWT Staff Position</a:t>
                      </a:r>
                    </a:p>
                  </a:txBody>
                  <a:tcPr/>
                </a:tc>
                <a:tc>
                  <a:txBody>
                    <a:bodyPr/>
                    <a:lstStyle/>
                    <a:p>
                      <a:r>
                        <a:rPr lang="en-US" sz="1400" dirty="0">
                          <a:solidFill>
                            <a:schemeClr val="accent1">
                              <a:lumMod val="50000"/>
                            </a:schemeClr>
                          </a:solidFill>
                        </a:rPr>
                        <a:t>Responsibility</a:t>
                      </a:r>
                    </a:p>
                  </a:txBody>
                  <a:tcPr/>
                </a:tc>
                <a:tc>
                  <a:txBody>
                    <a:bodyPr/>
                    <a:lstStyle/>
                    <a:p>
                      <a:r>
                        <a:rPr lang="en-US" sz="1400" dirty="0">
                          <a:solidFill>
                            <a:schemeClr val="accent1">
                              <a:lumMod val="50000"/>
                            </a:schemeClr>
                          </a:solidFill>
                        </a:rPr>
                        <a:t>USWT Counterpart</a:t>
                      </a:r>
                    </a:p>
                  </a:txBody>
                  <a:tcPr/>
                </a:tc>
                <a:extLst>
                  <a:ext uri="{0D108BD9-81ED-4DB2-BD59-A6C34878D82A}">
                    <a16:rowId xmlns:a16="http://schemas.microsoft.com/office/drawing/2014/main" val="1037639743"/>
                  </a:ext>
                </a:extLst>
              </a:tr>
              <a:tr h="370840">
                <a:tc>
                  <a:txBody>
                    <a:bodyPr/>
                    <a:lstStyle/>
                    <a:p>
                      <a:r>
                        <a:rPr lang="en-US" sz="1400" b="1" dirty="0"/>
                        <a:t>President</a:t>
                      </a:r>
                    </a:p>
                    <a:p>
                      <a:r>
                        <a:rPr lang="en-US" sz="1400" b="0" dirty="0">
                          <a:hlinkClick r:id="rId2"/>
                        </a:rPr>
                        <a:t>president@mnwt.org</a:t>
                      </a:r>
                      <a:endParaRPr lang="en-US" sz="1400" b="0" dirty="0"/>
                    </a:p>
                  </a:txBody>
                  <a:tcPr/>
                </a:tc>
                <a:tc>
                  <a:txBody>
                    <a:bodyPr/>
                    <a:lstStyle/>
                    <a:p>
                      <a:r>
                        <a:rPr lang="en-US" sz="1400" dirty="0"/>
                        <a:t>Presides at meetings of MNWT and its Executive Council, and supervises activities undertaken by MNWT; an ex-officio member of all committees; and shall visit each district at least once during the term.</a:t>
                      </a:r>
                    </a:p>
                  </a:txBody>
                  <a:tcPr/>
                </a:tc>
                <a:tc>
                  <a:txBody>
                    <a:bodyPr/>
                    <a:lstStyle/>
                    <a:p>
                      <a:r>
                        <a:rPr lang="en-US" sz="1400" dirty="0"/>
                        <a:t>President</a:t>
                      </a:r>
                    </a:p>
                  </a:txBody>
                  <a:tcPr/>
                </a:tc>
                <a:extLst>
                  <a:ext uri="{0D108BD9-81ED-4DB2-BD59-A6C34878D82A}">
                    <a16:rowId xmlns:a16="http://schemas.microsoft.com/office/drawing/2014/main" val="244907662"/>
                  </a:ext>
                </a:extLst>
              </a:tr>
              <a:tr h="370840">
                <a:tc>
                  <a:txBody>
                    <a:bodyPr/>
                    <a:lstStyle/>
                    <a:p>
                      <a:r>
                        <a:rPr lang="en-US" sz="1400" b="1" dirty="0"/>
                        <a:t>Administrative VP (AVP)</a:t>
                      </a:r>
                    </a:p>
                    <a:p>
                      <a:r>
                        <a:rPr lang="en-US" sz="1400" b="0" dirty="0">
                          <a:hlinkClick r:id="rId2"/>
                        </a:rPr>
                        <a:t>avp@mnwt.org</a:t>
                      </a:r>
                      <a:endParaRPr lang="en-US" sz="1400" b="0" dirty="0"/>
                    </a:p>
                  </a:txBody>
                  <a:tcPr/>
                </a:tc>
                <a:tc>
                  <a:txBody>
                    <a:bodyPr/>
                    <a:lstStyle/>
                    <a:p>
                      <a:r>
                        <a:rPr lang="en-US" sz="1400" dirty="0"/>
                        <a:t>Supervises the District Directors and is the contact with the chapter State Delegates.</a:t>
                      </a:r>
                    </a:p>
                  </a:txBody>
                  <a:tcPr/>
                </a:tc>
                <a:tc>
                  <a:txBody>
                    <a:bodyPr/>
                    <a:lstStyle/>
                    <a:p>
                      <a:r>
                        <a:rPr lang="en-US" sz="1400" dirty="0"/>
                        <a:t>None</a:t>
                      </a:r>
                    </a:p>
                  </a:txBody>
                  <a:tcPr/>
                </a:tc>
                <a:extLst>
                  <a:ext uri="{0D108BD9-81ED-4DB2-BD59-A6C34878D82A}">
                    <a16:rowId xmlns:a16="http://schemas.microsoft.com/office/drawing/2014/main" val="742348321"/>
                  </a:ext>
                </a:extLst>
              </a:tr>
              <a:tr h="370840">
                <a:tc>
                  <a:txBody>
                    <a:bodyPr/>
                    <a:lstStyle/>
                    <a:p>
                      <a:r>
                        <a:rPr lang="en-US" sz="1400" b="1" dirty="0"/>
                        <a:t>Membership VP (MVP)</a:t>
                      </a:r>
                    </a:p>
                    <a:p>
                      <a:r>
                        <a:rPr lang="en-US" sz="1400" b="0" dirty="0">
                          <a:hlinkClick r:id="rId2"/>
                        </a:rPr>
                        <a:t>mvp@mnwt.org</a:t>
                      </a:r>
                      <a:r>
                        <a:rPr lang="en-US" sz="1400" b="0" dirty="0"/>
                        <a:t> </a:t>
                      </a:r>
                    </a:p>
                  </a:txBody>
                  <a:tcPr/>
                </a:tc>
                <a:tc>
                  <a:txBody>
                    <a:bodyPr/>
                    <a:lstStyle/>
                    <a:p>
                      <a:r>
                        <a:rPr lang="en-US" sz="1400" dirty="0"/>
                        <a:t>Administrator of membership and the state's Growth Plan; Provides support to chapters to grow and retain their membership.</a:t>
                      </a:r>
                    </a:p>
                  </a:txBody>
                  <a:tcPr/>
                </a:tc>
                <a:tc>
                  <a:txBody>
                    <a:bodyPr/>
                    <a:lstStyle/>
                    <a:p>
                      <a:r>
                        <a:rPr lang="en-US" sz="1400" dirty="0"/>
                        <a:t>Membership VP</a:t>
                      </a:r>
                    </a:p>
                  </a:txBody>
                  <a:tcPr/>
                </a:tc>
                <a:extLst>
                  <a:ext uri="{0D108BD9-81ED-4DB2-BD59-A6C34878D82A}">
                    <a16:rowId xmlns:a16="http://schemas.microsoft.com/office/drawing/2014/main" val="28858366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Chapter Management VP (CVMP)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cmvp@mnwt.org</a:t>
                      </a:r>
                      <a:endParaRPr lang="en-US" sz="1400" b="0" dirty="0"/>
                    </a:p>
                  </a:txBody>
                  <a:tcPr/>
                </a:tc>
                <a:tc>
                  <a:txBody>
                    <a:bodyPr/>
                    <a:lstStyle/>
                    <a:p>
                      <a:r>
                        <a:rPr lang="en-US" sz="1400" dirty="0"/>
                        <a:t>Oversees the TLC chapters; promotes good chapter operations; and coordinates officer trainings (LOTS, President/State Delegate Retreat).</a:t>
                      </a:r>
                    </a:p>
                  </a:txBody>
                  <a:tcPr/>
                </a:tc>
                <a:tc>
                  <a:txBody>
                    <a:bodyPr/>
                    <a:lstStyle/>
                    <a:p>
                      <a:r>
                        <a:rPr lang="en-US" sz="1400" dirty="0"/>
                        <a:t>Membership VP</a:t>
                      </a:r>
                    </a:p>
                  </a:txBody>
                  <a:tcPr/>
                </a:tc>
                <a:extLst>
                  <a:ext uri="{0D108BD9-81ED-4DB2-BD59-A6C34878D82A}">
                    <a16:rowId xmlns:a16="http://schemas.microsoft.com/office/drawing/2014/main" val="4112904105"/>
                  </a:ext>
                </a:extLst>
              </a:tr>
              <a:tr h="370840">
                <a:tc>
                  <a:txBody>
                    <a:bodyPr/>
                    <a:lstStyle/>
                    <a:p>
                      <a:r>
                        <a:rPr lang="en-US" sz="1400" b="1" dirty="0"/>
                        <a:t>Programming VP (PVP)</a:t>
                      </a:r>
                    </a:p>
                    <a:p>
                      <a:r>
                        <a:rPr lang="en-US" sz="1400" b="0" dirty="0">
                          <a:hlinkClick r:id="rId2"/>
                        </a:rPr>
                        <a:t>pvp@mnwt.org</a:t>
                      </a:r>
                      <a:r>
                        <a:rPr lang="en-US" sz="1400" b="0" dirty="0"/>
                        <a:t> </a:t>
                      </a:r>
                    </a:p>
                  </a:txBody>
                  <a:tcPr/>
                </a:tc>
                <a:tc>
                  <a:txBody>
                    <a:bodyPr/>
                    <a:lstStyle/>
                    <a:p>
                      <a:r>
                        <a:rPr lang="en-US" sz="1400" dirty="0"/>
                        <a:t>Supervises Programming Managers; oversees training at state meetings for programming areas; and offers support to chapters.</a:t>
                      </a:r>
                    </a:p>
                  </a:txBody>
                  <a:tcPr/>
                </a:tc>
                <a:tc>
                  <a:txBody>
                    <a:bodyPr/>
                    <a:lstStyle/>
                    <a:p>
                      <a:r>
                        <a:rPr lang="en-US" sz="1400" dirty="0"/>
                        <a:t>Programming VP</a:t>
                      </a:r>
                    </a:p>
                  </a:txBody>
                  <a:tcPr/>
                </a:tc>
                <a:extLst>
                  <a:ext uri="{0D108BD9-81ED-4DB2-BD59-A6C34878D82A}">
                    <a16:rowId xmlns:a16="http://schemas.microsoft.com/office/drawing/2014/main" val="1961550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Marketing VP (MKVP)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mkvp@mnwt.org</a:t>
                      </a:r>
                      <a:r>
                        <a:rPr lang="en-US" sz="1400" b="0" dirty="0"/>
                        <a:t> </a:t>
                      </a:r>
                      <a:endParaRPr lang="en-US" sz="1400" b="1" dirty="0"/>
                    </a:p>
                  </a:txBody>
                  <a:tcPr/>
                </a:tc>
                <a:tc>
                  <a:txBody>
                    <a:bodyPr/>
                    <a:lstStyle/>
                    <a:p>
                      <a:r>
                        <a:rPr lang="en-US" sz="1400" dirty="0"/>
                        <a:t>Oversees MNWT Marketing activities, supervises PR Assistant and NEWSLET Editor, and chairs the Marketing Committee. </a:t>
                      </a:r>
                    </a:p>
                  </a:txBody>
                  <a:tcPr/>
                </a:tc>
                <a:tc>
                  <a:txBody>
                    <a:bodyPr/>
                    <a:lstStyle/>
                    <a:p>
                      <a:r>
                        <a:rPr lang="en-US" sz="1400" dirty="0"/>
                        <a:t>Public Relations Director</a:t>
                      </a:r>
                    </a:p>
                  </a:txBody>
                  <a:tcPr/>
                </a:tc>
                <a:extLst>
                  <a:ext uri="{0D108BD9-81ED-4DB2-BD59-A6C34878D82A}">
                    <a16:rowId xmlns:a16="http://schemas.microsoft.com/office/drawing/2014/main" val="1428369070"/>
                  </a:ext>
                </a:extLst>
              </a:tr>
              <a:tr h="370840">
                <a:tc>
                  <a:txBody>
                    <a:bodyPr/>
                    <a:lstStyle/>
                    <a:p>
                      <a:r>
                        <a:rPr lang="en-US" sz="1400" b="1" dirty="0"/>
                        <a:t>Finance VP (FVP)</a:t>
                      </a:r>
                    </a:p>
                    <a:p>
                      <a:r>
                        <a:rPr lang="en-US" sz="1400" b="0" dirty="0"/>
                        <a:t>fvp@mnwt.org</a:t>
                      </a:r>
                    </a:p>
                  </a:txBody>
                  <a:tcPr/>
                </a:tc>
                <a:tc>
                  <a:txBody>
                    <a:bodyPr/>
                    <a:lstStyle/>
                    <a:p>
                      <a:r>
                        <a:rPr lang="en-US" sz="1400" dirty="0"/>
                        <a:t>Prepares the state budget; chairs the Finance Committee; supervises the Accountant and State Store manager.</a:t>
                      </a:r>
                    </a:p>
                  </a:txBody>
                  <a:tcPr/>
                </a:tc>
                <a:tc>
                  <a:txBody>
                    <a:bodyPr/>
                    <a:lstStyle/>
                    <a:p>
                      <a:r>
                        <a:rPr lang="en-US" sz="1400" dirty="0"/>
                        <a:t>Treasurer</a:t>
                      </a:r>
                    </a:p>
                  </a:txBody>
                  <a:tcPr/>
                </a:tc>
                <a:extLst>
                  <a:ext uri="{0D108BD9-81ED-4DB2-BD59-A6C34878D82A}">
                    <a16:rowId xmlns:a16="http://schemas.microsoft.com/office/drawing/2014/main" val="615899736"/>
                  </a:ext>
                </a:extLst>
              </a:tr>
            </a:tbl>
          </a:graphicData>
        </a:graphic>
      </p:graphicFrame>
      <p:sp>
        <p:nvSpPr>
          <p:cNvPr id="7" name="TextBox 6">
            <a:extLst>
              <a:ext uri="{FF2B5EF4-FFF2-40B4-BE49-F238E27FC236}">
                <a16:creationId xmlns:a16="http://schemas.microsoft.com/office/drawing/2014/main" id="{84033C49-305C-DE72-CB61-9E7CD714546B}"/>
              </a:ext>
            </a:extLst>
          </p:cNvPr>
          <p:cNvSpPr txBox="1"/>
          <p:nvPr/>
        </p:nvSpPr>
        <p:spPr>
          <a:xfrm>
            <a:off x="533400" y="998974"/>
            <a:ext cx="10896600" cy="830997"/>
          </a:xfrm>
          <a:prstGeom prst="rect">
            <a:avLst/>
          </a:prstGeom>
          <a:noFill/>
        </p:spPr>
        <p:txBody>
          <a:bodyPr wrap="square" rtlCol="0">
            <a:spAutoFit/>
          </a:bodyPr>
          <a:lstStyle/>
          <a:p>
            <a:pPr>
              <a:spcBef>
                <a:spcPts val="1000"/>
              </a:spcBef>
            </a:pPr>
            <a:r>
              <a:rPr lang="en-US" sz="1600" i="1" dirty="0">
                <a:solidFill>
                  <a:schemeClr val="dk1"/>
                </a:solidFill>
              </a:rPr>
              <a:t>The MNWT State President is elected at Annual Convention in May each year.  They select their staff members to serve with them and serve from the day after convention until the next year’s election. Members must meet certain requirements to serve on staff. The Executive Director is also a member of the State Staff.</a:t>
            </a:r>
          </a:p>
        </p:txBody>
      </p:sp>
      <p:sp>
        <p:nvSpPr>
          <p:cNvPr id="2" name="Title 2">
            <a:extLst>
              <a:ext uri="{FF2B5EF4-FFF2-40B4-BE49-F238E27FC236}">
                <a16:creationId xmlns:a16="http://schemas.microsoft.com/office/drawing/2014/main" id="{C40451F5-6D49-F22F-B6BC-97A759177549}"/>
              </a:ext>
            </a:extLst>
          </p:cNvPr>
          <p:cNvSpPr>
            <a:spLocks noGrp="1"/>
          </p:cNvSpPr>
          <p:nvPr>
            <p:ph type="title"/>
          </p:nvPr>
        </p:nvSpPr>
        <p:spPr>
          <a:xfrm>
            <a:off x="612649" y="304800"/>
            <a:ext cx="10972800" cy="960121"/>
          </a:xfrm>
        </p:spPr>
        <p:txBody>
          <a:bodyPr/>
          <a:lstStyle/>
          <a:p>
            <a:pPr algn="ctr"/>
            <a:r>
              <a:rPr lang="en-US" sz="4800" b="1" dirty="0"/>
              <a:t>State </a:t>
            </a:r>
            <a:r>
              <a:rPr lang="en-US" sz="4800" b="1" dirty="0" err="1"/>
              <a:t>StAFF</a:t>
            </a:r>
            <a:endParaRPr lang="en-US" dirty="0"/>
          </a:p>
        </p:txBody>
      </p:sp>
      <p:sp>
        <p:nvSpPr>
          <p:cNvPr id="3" name="Footer Placeholder 2">
            <a:extLst>
              <a:ext uri="{FF2B5EF4-FFF2-40B4-BE49-F238E27FC236}">
                <a16:creationId xmlns:a16="http://schemas.microsoft.com/office/drawing/2014/main" id="{790EAF29-1D0D-DE73-B133-E5018D300125}"/>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8" name="Slide Number Placeholder 3">
            <a:extLst>
              <a:ext uri="{FF2B5EF4-FFF2-40B4-BE49-F238E27FC236}">
                <a16:creationId xmlns:a16="http://schemas.microsoft.com/office/drawing/2014/main" id="{826C14E7-B6AA-3B19-2793-FFF19F2671EE}"/>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3857116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9835496-B294-9D13-42B7-D0452499C3FC}"/>
              </a:ext>
            </a:extLst>
          </p:cNvPr>
          <p:cNvGraphicFramePr>
            <a:graphicFrameLocks noGrp="1"/>
          </p:cNvGraphicFramePr>
          <p:nvPr>
            <p:extLst>
              <p:ext uri="{D42A27DB-BD31-4B8C-83A1-F6EECF244321}">
                <p14:modId xmlns:p14="http://schemas.microsoft.com/office/powerpoint/2010/main" val="2828599346"/>
              </p:ext>
            </p:extLst>
          </p:nvPr>
        </p:nvGraphicFramePr>
        <p:xfrm>
          <a:off x="612648" y="1996440"/>
          <a:ext cx="11274551" cy="4251960"/>
        </p:xfrm>
        <a:graphic>
          <a:graphicData uri="http://schemas.openxmlformats.org/drawingml/2006/table">
            <a:tbl>
              <a:tblPr firstRow="1" bandRow="1">
                <a:tableStyleId>{5C22544A-7EE6-4342-B048-85BDC9FD1C3A}</a:tableStyleId>
              </a:tblPr>
              <a:tblGrid>
                <a:gridCol w="3053524">
                  <a:extLst>
                    <a:ext uri="{9D8B030D-6E8A-4147-A177-3AD203B41FA5}">
                      <a16:colId xmlns:a16="http://schemas.microsoft.com/office/drawing/2014/main" val="1040067290"/>
                    </a:ext>
                  </a:extLst>
                </a:gridCol>
                <a:gridCol w="5935028">
                  <a:extLst>
                    <a:ext uri="{9D8B030D-6E8A-4147-A177-3AD203B41FA5}">
                      <a16:colId xmlns:a16="http://schemas.microsoft.com/office/drawing/2014/main" val="557271063"/>
                    </a:ext>
                  </a:extLst>
                </a:gridCol>
                <a:gridCol w="2285999">
                  <a:extLst>
                    <a:ext uri="{9D8B030D-6E8A-4147-A177-3AD203B41FA5}">
                      <a16:colId xmlns:a16="http://schemas.microsoft.com/office/drawing/2014/main" val="3967443477"/>
                    </a:ext>
                  </a:extLst>
                </a:gridCol>
              </a:tblGrid>
              <a:tr h="381000">
                <a:tc>
                  <a:txBody>
                    <a:bodyPr/>
                    <a:lstStyle/>
                    <a:p>
                      <a:r>
                        <a:rPr lang="en-US" sz="1400" dirty="0">
                          <a:solidFill>
                            <a:schemeClr val="accent1">
                              <a:lumMod val="50000"/>
                            </a:schemeClr>
                          </a:solidFill>
                        </a:rPr>
                        <a:t>MNWT Staff Position</a:t>
                      </a:r>
                    </a:p>
                  </a:txBody>
                  <a:tcPr/>
                </a:tc>
                <a:tc>
                  <a:txBody>
                    <a:bodyPr/>
                    <a:lstStyle/>
                    <a:p>
                      <a:r>
                        <a:rPr lang="en-US" sz="1400" dirty="0">
                          <a:solidFill>
                            <a:schemeClr val="accent1">
                              <a:lumMod val="50000"/>
                            </a:schemeClr>
                          </a:solidFill>
                        </a:rPr>
                        <a:t>Responsibility</a:t>
                      </a:r>
                    </a:p>
                  </a:txBody>
                  <a:tcPr/>
                </a:tc>
                <a:tc>
                  <a:txBody>
                    <a:bodyPr/>
                    <a:lstStyle/>
                    <a:p>
                      <a:r>
                        <a:rPr lang="en-US" sz="1400" dirty="0">
                          <a:solidFill>
                            <a:schemeClr val="accent1">
                              <a:lumMod val="50000"/>
                            </a:schemeClr>
                          </a:solidFill>
                        </a:rPr>
                        <a:t>USWT Counterpart</a:t>
                      </a:r>
                    </a:p>
                  </a:txBody>
                  <a:tcPr/>
                </a:tc>
                <a:extLst>
                  <a:ext uri="{0D108BD9-81ED-4DB2-BD59-A6C34878D82A}">
                    <a16:rowId xmlns:a16="http://schemas.microsoft.com/office/drawing/2014/main" val="10376397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Extensions Director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extensions@mnwt.org</a:t>
                      </a:r>
                      <a:r>
                        <a:rPr lang="en-US" sz="1400" b="0" dirty="0"/>
                        <a:t> </a:t>
                      </a:r>
                    </a:p>
                  </a:txBody>
                  <a:tcPr/>
                </a:tc>
                <a:tc>
                  <a:txBody>
                    <a:bodyPr/>
                    <a:lstStyle/>
                    <a:p>
                      <a:r>
                        <a:rPr lang="en-US" sz="1400" dirty="0"/>
                        <a:t>Assists chapters with the extensions process and follows through with newly extended chapters.</a:t>
                      </a:r>
                    </a:p>
                  </a:txBody>
                  <a:tcPr/>
                </a:tc>
                <a:tc>
                  <a:txBody>
                    <a:bodyPr/>
                    <a:lstStyle/>
                    <a:p>
                      <a:r>
                        <a:rPr lang="en-US" sz="1400" dirty="0"/>
                        <a:t>Extensions</a:t>
                      </a:r>
                    </a:p>
                  </a:txBody>
                  <a:tcPr/>
                </a:tc>
                <a:extLst>
                  <a:ext uri="{0D108BD9-81ED-4DB2-BD59-A6C34878D82A}">
                    <a16:rowId xmlns:a16="http://schemas.microsoft.com/office/drawing/2014/main" val="1299547814"/>
                  </a:ext>
                </a:extLst>
              </a:tr>
              <a:tr h="370840">
                <a:tc>
                  <a:txBody>
                    <a:bodyPr/>
                    <a:lstStyle/>
                    <a:p>
                      <a:r>
                        <a:rPr lang="en-US" sz="1400" b="1" dirty="0"/>
                        <a:t>Secretary</a:t>
                      </a:r>
                    </a:p>
                    <a:p>
                      <a:r>
                        <a:rPr lang="en-US" sz="1400" b="0" dirty="0">
                          <a:hlinkClick r:id="rId2"/>
                        </a:rPr>
                        <a:t>secretary@mnwt.org</a:t>
                      </a:r>
                      <a:r>
                        <a:rPr lang="en-US" sz="1400" b="0" dirty="0"/>
                        <a:t> </a:t>
                      </a:r>
                    </a:p>
                  </a:txBody>
                  <a:tcPr/>
                </a:tc>
                <a:tc>
                  <a:txBody>
                    <a:bodyPr/>
                    <a:lstStyle/>
                    <a:p>
                      <a:r>
                        <a:rPr lang="en-US" sz="1400" dirty="0"/>
                        <a:t>Records and distributes the minutes of all meetings; and compiles Chapter Mailings and the State Plan of Action; coordinates compiling and distribution of CIPS, State meeting Agendas, and staff reports.</a:t>
                      </a:r>
                    </a:p>
                  </a:txBody>
                  <a:tcPr/>
                </a:tc>
                <a:tc>
                  <a:txBody>
                    <a:bodyPr/>
                    <a:lstStyle/>
                    <a:p>
                      <a:r>
                        <a:rPr lang="en-US" sz="1400" dirty="0"/>
                        <a:t>Secretary</a:t>
                      </a:r>
                    </a:p>
                  </a:txBody>
                  <a:tcPr/>
                </a:tc>
                <a:extLst>
                  <a:ext uri="{0D108BD9-81ED-4DB2-BD59-A6C34878D82A}">
                    <a16:rowId xmlns:a16="http://schemas.microsoft.com/office/drawing/2014/main" val="3827565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Parliamentarian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parli@mnwt.org</a:t>
                      </a:r>
                      <a:r>
                        <a:rPr lang="en-US" sz="1400" b="0" dirty="0"/>
                        <a:t> </a:t>
                      </a:r>
                    </a:p>
                  </a:txBody>
                  <a:tcPr/>
                </a:tc>
                <a:tc>
                  <a:txBody>
                    <a:bodyPr/>
                    <a:lstStyle/>
                    <a:p>
                      <a:r>
                        <a:rPr lang="en-US" sz="1400" dirty="0"/>
                        <a:t>Oversees parliamentary procedure at meetings of MNWT including credentials verification and establishing a quorum; is responsible for review of state bylaws and policies; assists chapters with any support for parliamentary procedure or bylaws and policies.</a:t>
                      </a:r>
                    </a:p>
                  </a:txBody>
                  <a:tcPr/>
                </a:tc>
                <a:tc>
                  <a:txBody>
                    <a:bodyPr/>
                    <a:lstStyle/>
                    <a:p>
                      <a:r>
                        <a:rPr lang="en-US" sz="1400" dirty="0"/>
                        <a:t>Parliamentarian</a:t>
                      </a:r>
                    </a:p>
                  </a:txBody>
                  <a:tcPr/>
                </a:tc>
                <a:extLst>
                  <a:ext uri="{0D108BD9-81ED-4DB2-BD59-A6C34878D82A}">
                    <a16:rowId xmlns:a16="http://schemas.microsoft.com/office/drawing/2014/main" val="3509400261"/>
                  </a:ext>
                </a:extLst>
              </a:tr>
              <a:tr h="370840">
                <a:tc>
                  <a:txBody>
                    <a:bodyPr/>
                    <a:lstStyle/>
                    <a:p>
                      <a:r>
                        <a:rPr lang="en-US" sz="1400" b="1" dirty="0"/>
                        <a:t>Chairman of the Board (COB)</a:t>
                      </a:r>
                    </a:p>
                    <a:p>
                      <a:r>
                        <a:rPr lang="en-US" sz="1400" b="0" dirty="0">
                          <a:hlinkClick r:id="rId2"/>
                        </a:rPr>
                        <a:t>cob@mnwt.org</a:t>
                      </a:r>
                      <a:r>
                        <a:rPr lang="en-US" sz="1400" b="0" dirty="0"/>
                        <a:t> </a:t>
                      </a:r>
                    </a:p>
                  </a:txBody>
                  <a:tcPr/>
                </a:tc>
                <a:tc>
                  <a:txBody>
                    <a:bodyPr/>
                    <a:lstStyle/>
                    <a:p>
                      <a:r>
                        <a:rPr lang="en-US" sz="1400" dirty="0"/>
                        <a:t>This position is held by the immediate past state president, and presides over the Statewide Committees, Elections Committee and March Planning. She also serves as Historian for the MNWT and is the liaison between the MNWT and the United States Women of Today. Chair or ONTO and Redistricting committees.</a:t>
                      </a:r>
                    </a:p>
                  </a:txBody>
                  <a:tcPr/>
                </a:tc>
                <a:tc>
                  <a:txBody>
                    <a:bodyPr/>
                    <a:lstStyle/>
                    <a:p>
                      <a:r>
                        <a:rPr lang="en-US" sz="1400" dirty="0"/>
                        <a:t>Chairman of the Board </a:t>
                      </a:r>
                    </a:p>
                  </a:txBody>
                  <a:tcPr/>
                </a:tc>
                <a:extLst>
                  <a:ext uri="{0D108BD9-81ED-4DB2-BD59-A6C34878D82A}">
                    <a16:rowId xmlns:a16="http://schemas.microsoft.com/office/drawing/2014/main" val="339187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Presidential Assistant (PA)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linkClick r:id="rId2"/>
                        </a:rPr>
                        <a:t>pa@mnwt.org</a:t>
                      </a:r>
                      <a:r>
                        <a:rPr lang="en-US" sz="1400" b="0" dirty="0"/>
                        <a:t> </a:t>
                      </a:r>
                    </a:p>
                  </a:txBody>
                  <a:tcPr/>
                </a:tc>
                <a:tc>
                  <a:txBody>
                    <a:bodyPr/>
                    <a:lstStyle/>
                    <a:p>
                      <a:r>
                        <a:rPr lang="en-US" sz="1400" dirty="0"/>
                        <a:t>Assists the State President in any activities deemed necessary and compiles the Executive Council Directory.</a:t>
                      </a:r>
                    </a:p>
                  </a:txBody>
                  <a:tcPr/>
                </a:tc>
                <a:tc>
                  <a:txBody>
                    <a:bodyPr/>
                    <a:lstStyle/>
                    <a:p>
                      <a:r>
                        <a:rPr lang="en-US" sz="1400" dirty="0"/>
                        <a:t>PA/None</a:t>
                      </a:r>
                    </a:p>
                  </a:txBody>
                  <a:tcPr/>
                </a:tc>
                <a:extLst>
                  <a:ext uri="{0D108BD9-81ED-4DB2-BD59-A6C34878D82A}">
                    <a16:rowId xmlns:a16="http://schemas.microsoft.com/office/drawing/2014/main" val="535724848"/>
                  </a:ext>
                </a:extLst>
              </a:tr>
            </a:tbl>
          </a:graphicData>
        </a:graphic>
      </p:graphicFrame>
      <p:sp>
        <p:nvSpPr>
          <p:cNvPr id="7" name="TextBox 6">
            <a:extLst>
              <a:ext uri="{FF2B5EF4-FFF2-40B4-BE49-F238E27FC236}">
                <a16:creationId xmlns:a16="http://schemas.microsoft.com/office/drawing/2014/main" id="{84033C49-305C-DE72-CB61-9E7CD714546B}"/>
              </a:ext>
            </a:extLst>
          </p:cNvPr>
          <p:cNvSpPr txBox="1"/>
          <p:nvPr/>
        </p:nvSpPr>
        <p:spPr>
          <a:xfrm>
            <a:off x="533400" y="998974"/>
            <a:ext cx="10896600" cy="830997"/>
          </a:xfrm>
          <a:prstGeom prst="rect">
            <a:avLst/>
          </a:prstGeom>
          <a:noFill/>
        </p:spPr>
        <p:txBody>
          <a:bodyPr wrap="square" rtlCol="0">
            <a:spAutoFit/>
          </a:bodyPr>
          <a:lstStyle/>
          <a:p>
            <a:pPr>
              <a:spcBef>
                <a:spcPts val="1000"/>
              </a:spcBef>
            </a:pPr>
            <a:r>
              <a:rPr lang="en-US" sz="1600" i="1" dirty="0">
                <a:solidFill>
                  <a:schemeClr val="dk1"/>
                </a:solidFill>
              </a:rPr>
              <a:t>The MNWT State President is elected at Annual Convention in May each year.  They select their staff members to serve with them and serve from the day after convention until the next year’s election. Members must meet certain requirements to serve on staff. The Executive Director is also a member of the State Staff.</a:t>
            </a:r>
          </a:p>
        </p:txBody>
      </p:sp>
      <p:sp>
        <p:nvSpPr>
          <p:cNvPr id="2" name="Title 2">
            <a:extLst>
              <a:ext uri="{FF2B5EF4-FFF2-40B4-BE49-F238E27FC236}">
                <a16:creationId xmlns:a16="http://schemas.microsoft.com/office/drawing/2014/main" id="{C40451F5-6D49-F22F-B6BC-97A759177549}"/>
              </a:ext>
            </a:extLst>
          </p:cNvPr>
          <p:cNvSpPr>
            <a:spLocks noGrp="1"/>
          </p:cNvSpPr>
          <p:nvPr>
            <p:ph type="title"/>
          </p:nvPr>
        </p:nvSpPr>
        <p:spPr>
          <a:xfrm>
            <a:off x="612649" y="304800"/>
            <a:ext cx="10972800" cy="960121"/>
          </a:xfrm>
        </p:spPr>
        <p:txBody>
          <a:bodyPr/>
          <a:lstStyle/>
          <a:p>
            <a:pPr algn="ctr"/>
            <a:r>
              <a:rPr lang="en-US" sz="4800" b="1" dirty="0"/>
              <a:t>State </a:t>
            </a:r>
            <a:r>
              <a:rPr lang="en-US" sz="4800" b="1" dirty="0" err="1"/>
              <a:t>StAFF</a:t>
            </a:r>
            <a:endParaRPr lang="en-US" dirty="0"/>
          </a:p>
        </p:txBody>
      </p:sp>
      <p:sp>
        <p:nvSpPr>
          <p:cNvPr id="3" name="Footer Placeholder 2">
            <a:extLst>
              <a:ext uri="{FF2B5EF4-FFF2-40B4-BE49-F238E27FC236}">
                <a16:creationId xmlns:a16="http://schemas.microsoft.com/office/drawing/2014/main" id="{790EAF29-1D0D-DE73-B133-E5018D300125}"/>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8" name="Slide Number Placeholder 3">
            <a:extLst>
              <a:ext uri="{FF2B5EF4-FFF2-40B4-BE49-F238E27FC236}">
                <a16:creationId xmlns:a16="http://schemas.microsoft.com/office/drawing/2014/main" id="{826C14E7-B6AA-3B19-2793-FFF19F2671EE}"/>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18</a:t>
            </a:fld>
            <a:endParaRPr lang="en-US" dirty="0"/>
          </a:p>
        </p:txBody>
      </p:sp>
    </p:spTree>
    <p:extLst>
      <p:ext uri="{BB962C8B-B14F-4D97-AF65-F5344CB8AC3E}">
        <p14:creationId xmlns:p14="http://schemas.microsoft.com/office/powerpoint/2010/main" val="3155919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B30A44A-DD6B-5EAE-20B2-7B3F21F2945E}"/>
              </a:ext>
            </a:extLst>
          </p:cNvPr>
          <p:cNvGraphicFramePr>
            <a:graphicFrameLocks noGrp="1"/>
          </p:cNvGraphicFramePr>
          <p:nvPr>
            <p:extLst>
              <p:ext uri="{D42A27DB-BD31-4B8C-83A1-F6EECF244321}">
                <p14:modId xmlns:p14="http://schemas.microsoft.com/office/powerpoint/2010/main" val="1477353399"/>
              </p:ext>
            </p:extLst>
          </p:nvPr>
        </p:nvGraphicFramePr>
        <p:xfrm>
          <a:off x="761999" y="2448560"/>
          <a:ext cx="10823449" cy="4028440"/>
        </p:xfrm>
        <a:graphic>
          <a:graphicData uri="http://schemas.openxmlformats.org/drawingml/2006/table">
            <a:tbl>
              <a:tblPr firstRow="1" bandRow="1">
                <a:tableStyleId>{5C22544A-7EE6-4342-B048-85BDC9FD1C3A}</a:tableStyleId>
              </a:tblPr>
              <a:tblGrid>
                <a:gridCol w="2133601">
                  <a:extLst>
                    <a:ext uri="{9D8B030D-6E8A-4147-A177-3AD203B41FA5}">
                      <a16:colId xmlns:a16="http://schemas.microsoft.com/office/drawing/2014/main" val="1518996133"/>
                    </a:ext>
                  </a:extLst>
                </a:gridCol>
                <a:gridCol w="4876800">
                  <a:extLst>
                    <a:ext uri="{9D8B030D-6E8A-4147-A177-3AD203B41FA5}">
                      <a16:colId xmlns:a16="http://schemas.microsoft.com/office/drawing/2014/main" val="794466124"/>
                    </a:ext>
                  </a:extLst>
                </a:gridCol>
                <a:gridCol w="3813048">
                  <a:extLst>
                    <a:ext uri="{9D8B030D-6E8A-4147-A177-3AD203B41FA5}">
                      <a16:colId xmlns:a16="http://schemas.microsoft.com/office/drawing/2014/main" val="4280380396"/>
                    </a:ext>
                  </a:extLst>
                </a:gridCol>
              </a:tblGrid>
              <a:tr h="370840">
                <a:tc>
                  <a:txBody>
                    <a:bodyPr/>
                    <a:lstStyle/>
                    <a:p>
                      <a:pPr algn="ctr"/>
                      <a:r>
                        <a:rPr lang="en-US" sz="1400" dirty="0">
                          <a:solidFill>
                            <a:schemeClr val="accent1">
                              <a:lumMod val="50000"/>
                            </a:schemeClr>
                          </a:solidFill>
                        </a:rPr>
                        <a:t>Area</a:t>
                      </a:r>
                    </a:p>
                  </a:txBody>
                  <a:tcPr/>
                </a:tc>
                <a:tc>
                  <a:txBody>
                    <a:bodyPr/>
                    <a:lstStyle/>
                    <a:p>
                      <a:pPr algn="ctr"/>
                      <a:r>
                        <a:rPr lang="en-US" sz="1400" dirty="0">
                          <a:solidFill>
                            <a:schemeClr val="accent1">
                              <a:lumMod val="50000"/>
                            </a:schemeClr>
                          </a:solidFill>
                        </a:rPr>
                        <a:t>Focus</a:t>
                      </a:r>
                    </a:p>
                  </a:txBody>
                  <a:tcPr/>
                </a:tc>
                <a:tc>
                  <a:txBody>
                    <a:bodyPr/>
                    <a:lstStyle/>
                    <a:p>
                      <a:pPr algn="ctr"/>
                      <a:r>
                        <a:rPr lang="en-US" sz="1400" dirty="0">
                          <a:solidFill>
                            <a:schemeClr val="accent1">
                              <a:lumMod val="50000"/>
                            </a:schemeClr>
                          </a:solidFill>
                        </a:rPr>
                        <a:t>MNWT Promotions</a:t>
                      </a:r>
                    </a:p>
                  </a:txBody>
                  <a:tcPr/>
                </a:tc>
                <a:extLst>
                  <a:ext uri="{0D108BD9-81ED-4DB2-BD59-A6C34878D82A}">
                    <a16:rowId xmlns:a16="http://schemas.microsoft.com/office/drawing/2014/main" val="2393803980"/>
                  </a:ext>
                </a:extLst>
              </a:tr>
              <a:tr h="370840">
                <a:tc>
                  <a:txBody>
                    <a:bodyPr/>
                    <a:lstStyle/>
                    <a:p>
                      <a:pPr algn="l"/>
                      <a:r>
                        <a:rPr lang="en-US" sz="1400" b="1" dirty="0"/>
                        <a:t>Community Connections</a:t>
                      </a:r>
                    </a:p>
                    <a:p>
                      <a:pPr algn="l"/>
                      <a:r>
                        <a:rPr lang="en-US" sz="1400" b="0" dirty="0">
                          <a:hlinkClick r:id="rId2"/>
                        </a:rPr>
                        <a:t>cc@mnwt.org</a:t>
                      </a:r>
                      <a:endParaRPr lang="en-US" sz="1400" b="0" dirty="0"/>
                    </a:p>
                  </a:txBody>
                  <a:tcPr/>
                </a:tc>
                <a:tc>
                  <a:txBody>
                    <a:bodyPr/>
                    <a:lstStyle/>
                    <a:p>
                      <a:pPr algn="l"/>
                      <a:r>
                        <a:rPr lang="en-US" sz="1400" dirty="0"/>
                        <a:t>Assists and encourages chapters to become involved in their local communities resulting in “community connections”</a:t>
                      </a:r>
                    </a:p>
                  </a:txBody>
                  <a:tcPr/>
                </a:tc>
                <a:tc>
                  <a:txBody>
                    <a:bodyPr/>
                    <a:lstStyle/>
                    <a:p>
                      <a:pPr algn="l"/>
                      <a:r>
                        <a:rPr lang="en-US" sz="1400" dirty="0"/>
                        <a:t>Any USWT promotions not covered in another area, Joint ventures with other local organizations, SPM Focus Area</a:t>
                      </a:r>
                    </a:p>
                  </a:txBody>
                  <a:tcPr/>
                </a:tc>
                <a:extLst>
                  <a:ext uri="{0D108BD9-81ED-4DB2-BD59-A6C34878D82A}">
                    <a16:rowId xmlns:a16="http://schemas.microsoft.com/office/drawing/2014/main" val="918856115"/>
                  </a:ext>
                </a:extLst>
              </a:tr>
              <a:tr h="370840">
                <a:tc>
                  <a:txBody>
                    <a:bodyPr/>
                    <a:lstStyle/>
                    <a:p>
                      <a:pPr algn="l"/>
                      <a:r>
                        <a:rPr lang="en-US" sz="1400" b="1" dirty="0"/>
                        <a:t>Living &amp; Learning</a:t>
                      </a:r>
                    </a:p>
                    <a:p>
                      <a:pPr algn="l"/>
                      <a:r>
                        <a:rPr lang="en-US" sz="1400" b="0" dirty="0">
                          <a:hlinkClick r:id="rId2"/>
                        </a:rPr>
                        <a:t>ll@mnwt.org</a:t>
                      </a:r>
                      <a:r>
                        <a:rPr lang="en-US" sz="1400" b="0" dirty="0"/>
                        <a:t> </a:t>
                      </a:r>
                    </a:p>
                  </a:txBody>
                  <a:tcPr/>
                </a:tc>
                <a:tc>
                  <a:txBody>
                    <a:bodyPr/>
                    <a:lstStyle/>
                    <a:p>
                      <a:pPr algn="l"/>
                      <a:r>
                        <a:rPr lang="en-US" sz="1400" dirty="0"/>
                        <a:t>Promotes participation &amp; provides information for a member’s personal growth; mentally, spiritually, civically and through family.</a:t>
                      </a:r>
                    </a:p>
                  </a:txBody>
                  <a:tcPr/>
                </a:tc>
                <a:tc>
                  <a:txBody>
                    <a:bodyPr/>
                    <a:lstStyle/>
                    <a:p>
                      <a:pPr algn="l"/>
                      <a:r>
                        <a:rPr lang="en-US" sz="1400" dirty="0"/>
                        <a:t>Personal Enrichment Programs (PEP) and Certifications</a:t>
                      </a:r>
                    </a:p>
                  </a:txBody>
                  <a:tcPr/>
                </a:tc>
                <a:extLst>
                  <a:ext uri="{0D108BD9-81ED-4DB2-BD59-A6C34878D82A}">
                    <a16:rowId xmlns:a16="http://schemas.microsoft.com/office/drawing/2014/main" val="3252179104"/>
                  </a:ext>
                </a:extLst>
              </a:tr>
              <a:tr h="370840">
                <a:tc>
                  <a:txBody>
                    <a:bodyPr/>
                    <a:lstStyle/>
                    <a:p>
                      <a:pPr algn="l"/>
                      <a:r>
                        <a:rPr lang="en-US" sz="1400" b="1" dirty="0"/>
                        <a:t>Priority Area</a:t>
                      </a:r>
                    </a:p>
                    <a:p>
                      <a:pPr marL="0" algn="l" defTabSz="914400" rtl="0" eaLnBrk="1" latinLnBrk="0" hangingPunct="1"/>
                      <a:r>
                        <a:rPr lang="en-US" sz="1400" b="0" u="sng" kern="1200" dirty="0">
                          <a:solidFill>
                            <a:srgbClr val="0070C0"/>
                          </a:solidFill>
                          <a:latin typeface="+mn-lt"/>
                          <a:ea typeface="+mn-ea"/>
                          <a:cs typeface="+mn-cs"/>
                        </a:rPr>
                        <a:t>priority-area@mnwt.org</a:t>
                      </a:r>
                    </a:p>
                  </a:txBody>
                  <a:tcPr/>
                </a:tc>
                <a:tc>
                  <a:txBody>
                    <a:bodyPr/>
                    <a:lstStyle/>
                    <a:p>
                      <a:pPr algn="l"/>
                      <a:r>
                        <a:rPr lang="en-US" sz="1400" dirty="0"/>
                        <a:t>Provides education along with participation and fundraising opportunities to support the Three-Year Priority Project.</a:t>
                      </a:r>
                    </a:p>
                  </a:txBody>
                  <a:tcPr/>
                </a:tc>
                <a:tc>
                  <a:txBody>
                    <a:bodyPr/>
                    <a:lstStyle/>
                    <a:p>
                      <a:pPr algn="l"/>
                      <a:r>
                        <a:rPr lang="en-US" sz="1400" dirty="0"/>
                        <a:t>The 2024-2027 Priority Area is REACH, a voluntary, in school program designed to assist our students who may need support academically, socially, and /or emotionally.</a:t>
                      </a:r>
                    </a:p>
                  </a:txBody>
                  <a:tcPr/>
                </a:tc>
                <a:extLst>
                  <a:ext uri="{0D108BD9-81ED-4DB2-BD59-A6C34878D82A}">
                    <a16:rowId xmlns:a16="http://schemas.microsoft.com/office/drawing/2014/main" val="632968600"/>
                  </a:ext>
                </a:extLst>
              </a:tr>
              <a:tr h="370840">
                <a:tc>
                  <a:txBody>
                    <a:bodyPr/>
                    <a:lstStyle/>
                    <a:p>
                      <a:pPr algn="l"/>
                      <a:r>
                        <a:rPr lang="en-US" sz="1400" b="1" dirty="0"/>
                        <a:t>Women’s Wellness</a:t>
                      </a:r>
                    </a:p>
                    <a:p>
                      <a:pPr algn="l"/>
                      <a:r>
                        <a:rPr lang="en-US" sz="1400" b="0" dirty="0">
                          <a:hlinkClick r:id="rId2"/>
                        </a:rPr>
                        <a:t>ww@mnwt.org</a:t>
                      </a:r>
                      <a:r>
                        <a:rPr lang="en-US" sz="1400" b="0" dirty="0"/>
                        <a:t> </a:t>
                      </a:r>
                    </a:p>
                  </a:txBody>
                  <a:tcPr/>
                </a:tc>
                <a:tc>
                  <a:txBody>
                    <a:bodyPr/>
                    <a:lstStyle/>
                    <a:p>
                      <a:pPr algn="l"/>
                      <a:r>
                        <a:rPr lang="en-US" sz="1400" dirty="0"/>
                        <a:t>Focuses on providing and supporting women’s health education through traditional and holistic medical practices as well as balanced lifestyles.</a:t>
                      </a:r>
                    </a:p>
                  </a:txBody>
                  <a:tcPr/>
                </a:tc>
                <a:tc>
                  <a:txBody>
                    <a:bodyPr/>
                    <a:lstStyle/>
                    <a:p>
                      <a:pPr algn="l"/>
                      <a:r>
                        <a:rPr lang="en-US" sz="1400" dirty="0"/>
                        <a:t>Domestic Violence Awareness; March of Dimes March for Babies; SPM Focus Area</a:t>
                      </a:r>
                    </a:p>
                  </a:txBody>
                  <a:tcPr/>
                </a:tc>
                <a:extLst>
                  <a:ext uri="{0D108BD9-81ED-4DB2-BD59-A6C34878D82A}">
                    <a16:rowId xmlns:a16="http://schemas.microsoft.com/office/drawing/2014/main" val="1408187233"/>
                  </a:ext>
                </a:extLst>
              </a:tr>
              <a:tr h="370840">
                <a:tc>
                  <a:txBody>
                    <a:bodyPr/>
                    <a:lstStyle/>
                    <a:p>
                      <a:pPr algn="l"/>
                      <a:r>
                        <a:rPr lang="en-US" sz="1400" b="1" dirty="0"/>
                        <a:t>Youth of Today</a:t>
                      </a:r>
                    </a:p>
                    <a:p>
                      <a:pPr algn="l"/>
                      <a:r>
                        <a:rPr lang="en-US" sz="1400" b="0" dirty="0">
                          <a:hlinkClick r:id="rId2"/>
                        </a:rPr>
                        <a:t>yt@mnwt.org</a:t>
                      </a:r>
                      <a:r>
                        <a:rPr lang="en-US" sz="1400" b="0" dirty="0"/>
                        <a:t> </a:t>
                      </a:r>
                    </a:p>
                  </a:txBody>
                  <a:tcPr/>
                </a:tc>
                <a:tc>
                  <a:txBody>
                    <a:bodyPr/>
                    <a:lstStyle/>
                    <a:p>
                      <a:pPr algn="l"/>
                      <a:r>
                        <a:rPr lang="en-US" sz="1400" dirty="0"/>
                        <a:t>Promotes ideas and activities that allow youth to discover and experience the importance of volunteering.</a:t>
                      </a:r>
                    </a:p>
                  </a:txBody>
                  <a:tcPr/>
                </a:tc>
                <a:tc>
                  <a:txBody>
                    <a:bodyPr/>
                    <a:lstStyle/>
                    <a:p>
                      <a:pPr algn="l"/>
                      <a:r>
                        <a:rPr lang="en-US" sz="1400" dirty="0"/>
                        <a:t>Kids Week; SPM Focus Area</a:t>
                      </a:r>
                    </a:p>
                  </a:txBody>
                  <a:tcPr/>
                </a:tc>
                <a:extLst>
                  <a:ext uri="{0D108BD9-81ED-4DB2-BD59-A6C34878D82A}">
                    <a16:rowId xmlns:a16="http://schemas.microsoft.com/office/drawing/2014/main" val="32340500"/>
                  </a:ext>
                </a:extLst>
              </a:tr>
            </a:tbl>
          </a:graphicData>
        </a:graphic>
      </p:graphicFrame>
      <p:sp>
        <p:nvSpPr>
          <p:cNvPr id="2" name="Title 2">
            <a:extLst>
              <a:ext uri="{FF2B5EF4-FFF2-40B4-BE49-F238E27FC236}">
                <a16:creationId xmlns:a16="http://schemas.microsoft.com/office/drawing/2014/main" id="{B97763CB-F10A-5C25-E2E4-D5587D448EEB}"/>
              </a:ext>
            </a:extLst>
          </p:cNvPr>
          <p:cNvSpPr>
            <a:spLocks noGrp="1"/>
          </p:cNvSpPr>
          <p:nvPr>
            <p:ph type="title"/>
          </p:nvPr>
        </p:nvSpPr>
        <p:spPr>
          <a:xfrm>
            <a:off x="612649" y="304800"/>
            <a:ext cx="10972800" cy="960121"/>
          </a:xfrm>
        </p:spPr>
        <p:txBody>
          <a:bodyPr anchor="t" anchorCtr="0"/>
          <a:lstStyle/>
          <a:p>
            <a:pPr algn="ctr"/>
            <a:r>
              <a:rPr lang="en-US" sz="4800" b="1" dirty="0"/>
              <a:t>Programming</a:t>
            </a:r>
            <a:endParaRPr lang="en-US" dirty="0"/>
          </a:p>
        </p:txBody>
      </p:sp>
      <p:sp>
        <p:nvSpPr>
          <p:cNvPr id="8" name="TextBox 7">
            <a:extLst>
              <a:ext uri="{FF2B5EF4-FFF2-40B4-BE49-F238E27FC236}">
                <a16:creationId xmlns:a16="http://schemas.microsoft.com/office/drawing/2014/main" id="{7161EDD8-5A49-2AAA-EE1A-B08AEBD0739E}"/>
              </a:ext>
            </a:extLst>
          </p:cNvPr>
          <p:cNvSpPr txBox="1"/>
          <p:nvPr/>
        </p:nvSpPr>
        <p:spPr>
          <a:xfrm>
            <a:off x="762000" y="977205"/>
            <a:ext cx="10668000" cy="1384995"/>
          </a:xfrm>
          <a:prstGeom prst="rect">
            <a:avLst/>
          </a:prstGeom>
          <a:noFill/>
        </p:spPr>
        <p:txBody>
          <a:bodyPr wrap="square" rtlCol="0">
            <a:spAutoFit/>
          </a:bodyPr>
          <a:lstStyle/>
          <a:p>
            <a:r>
              <a:rPr lang="en-US" sz="1400" b="1" dirty="0">
                <a:solidFill>
                  <a:schemeClr val="dk1"/>
                </a:solidFill>
              </a:rPr>
              <a:t>Programming Areas </a:t>
            </a:r>
            <a:r>
              <a:rPr lang="en-US" sz="1400" dirty="0">
                <a:solidFill>
                  <a:schemeClr val="dk1"/>
                </a:solidFill>
              </a:rPr>
              <a:t>are how chapters and MNWT organize the various activities of the organization that benefit our members and communities.</a:t>
            </a:r>
            <a:r>
              <a:rPr lang="en-US" sz="1400" b="1" i="1" spc="200" dirty="0">
                <a:solidFill>
                  <a:schemeClr val="dk1"/>
                </a:solidFill>
                <a:cs typeface="Arial" panose="020B0604020202020204" pitchFamily="34" charset="0"/>
              </a:rPr>
              <a:t> </a:t>
            </a:r>
            <a:r>
              <a:rPr lang="en-US" sz="1400" dirty="0">
                <a:solidFill>
                  <a:schemeClr val="dk1"/>
                </a:solidFill>
              </a:rPr>
              <a:t>Programming includes service projects and personal development activities.</a:t>
            </a:r>
          </a:p>
          <a:p>
            <a:r>
              <a:rPr lang="en-US" sz="1400" b="1" dirty="0">
                <a:solidFill>
                  <a:schemeClr val="dk1"/>
                </a:solidFill>
              </a:rPr>
              <a:t>State Program Managers (SPM) </a:t>
            </a:r>
            <a:r>
              <a:rPr lang="en-US" sz="1400" dirty="0">
                <a:solidFill>
                  <a:schemeClr val="dk1"/>
                </a:solidFill>
              </a:rPr>
              <a:t>oversee and promote each programming area.  They disseminate information regarding their focus area, any Foundations supported in their area and the overall programming area.  SPMs work closely with the </a:t>
            </a:r>
            <a:r>
              <a:rPr lang="en-US" sz="1400" b="1" dirty="0">
                <a:solidFill>
                  <a:schemeClr val="dk1"/>
                </a:solidFill>
              </a:rPr>
              <a:t>local program managers (LPM) </a:t>
            </a:r>
            <a:r>
              <a:rPr lang="en-US" sz="1400" dirty="0">
                <a:solidFill>
                  <a:schemeClr val="dk1"/>
                </a:solidFill>
              </a:rPr>
              <a:t>to provide education materials and ideas for engagement in each area.  They are also responsible for collecting reported service hours and monies as well as awarding Trimester awards in each area.   </a:t>
            </a:r>
          </a:p>
        </p:txBody>
      </p:sp>
      <p:sp>
        <p:nvSpPr>
          <p:cNvPr id="3" name="Footer Placeholder 2">
            <a:extLst>
              <a:ext uri="{FF2B5EF4-FFF2-40B4-BE49-F238E27FC236}">
                <a16:creationId xmlns:a16="http://schemas.microsoft.com/office/drawing/2014/main" id="{C0C3C313-4C01-3DB6-B85A-5ECB5AEA6FBB}"/>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F478D383-BB2A-2C57-C640-CC559BE65B6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19</a:t>
            </a:fld>
            <a:endParaRPr lang="en-US" dirty="0"/>
          </a:p>
        </p:txBody>
      </p:sp>
    </p:spTree>
    <p:extLst>
      <p:ext uri="{BB962C8B-B14F-4D97-AF65-F5344CB8AC3E}">
        <p14:creationId xmlns:p14="http://schemas.microsoft.com/office/powerpoint/2010/main" val="160251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A068D447-28D3-4F5F-B2DC-FD67E9015868}"/>
              </a:ext>
            </a:extLst>
          </p:cNvPr>
          <p:cNvSpPr>
            <a:spLocks noGrp="1"/>
          </p:cNvSpPr>
          <p:nvPr/>
        </p:nvSpPr>
        <p:spPr>
          <a:xfrm>
            <a:off x="2057400" y="3886200"/>
            <a:ext cx="8839200" cy="276441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i="0" kern="1200" spc="50" baseline="0">
                <a:solidFill>
                  <a:schemeClr val="tx1"/>
                </a:solidFill>
                <a:latin typeface="+mn-lt"/>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spc="50" baseline="0">
                <a:solidFill>
                  <a:schemeClr val="tx1"/>
                </a:solidFill>
                <a:latin typeface="+mn-lt"/>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spc="50" baseline="0">
                <a:solidFill>
                  <a:schemeClr val="tx1"/>
                </a:solidFill>
                <a:latin typeface="+mn-lt"/>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spc="50" baseline="0">
                <a:solidFill>
                  <a:schemeClr val="tx1"/>
                </a:solidFill>
                <a:latin typeface="+mn-lt"/>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spc="50" baseline="0">
                <a:solidFill>
                  <a:schemeClr val="tx1"/>
                </a:solidFill>
                <a:latin typeface="+mn-lt"/>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solidFill>
                  <a:srgbClr val="FF6600"/>
                </a:solidFill>
              </a:rPr>
              <a:t>MNWT &amp; USWT</a:t>
            </a:r>
            <a:r>
              <a:rPr lang="en-US" sz="4000" dirty="0"/>
              <a:t> </a:t>
            </a:r>
            <a:br>
              <a:rPr lang="en-US" sz="4000" dirty="0"/>
            </a:br>
            <a:r>
              <a:rPr lang="en-US" sz="4000" dirty="0"/>
              <a:t>  DISTRICT &amp; STATE ORIENTATION</a:t>
            </a:r>
            <a:br>
              <a:rPr lang="en-US" sz="4000" dirty="0"/>
            </a:br>
            <a:r>
              <a:rPr lang="en-US" sz="4000" dirty="0"/>
              <a:t>    </a:t>
            </a:r>
            <a:r>
              <a:rPr lang="en-US" sz="4000" dirty="0">
                <a:solidFill>
                  <a:schemeClr val="bg2">
                    <a:lumMod val="90000"/>
                  </a:schemeClr>
                </a:solidFill>
              </a:rPr>
              <a:t>MNWT ORIENTATION</a:t>
            </a:r>
            <a:br>
              <a:rPr lang="en-US" sz="4000" dirty="0"/>
            </a:br>
            <a:endParaRPr lang="en-US" sz="4000" dirty="0"/>
          </a:p>
          <a:p>
            <a:r>
              <a:rPr lang="en-US" sz="1800" dirty="0"/>
              <a:t>NOVEMBER 2024</a:t>
            </a:r>
          </a:p>
          <a:p>
            <a:endParaRPr lang="en-US" sz="1800" dirty="0">
              <a:highlight>
                <a:srgbClr val="FFFF00"/>
              </a:highlight>
            </a:endParaRPr>
          </a:p>
        </p:txBody>
      </p:sp>
    </p:spTree>
    <p:extLst>
      <p:ext uri="{BB962C8B-B14F-4D97-AF65-F5344CB8AC3E}">
        <p14:creationId xmlns:p14="http://schemas.microsoft.com/office/powerpoint/2010/main" val="225930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BA5814D0-6025-2DE0-44EC-031EFE9E772A}"/>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3" name="Slide Number Placeholder 3">
            <a:extLst>
              <a:ext uri="{FF2B5EF4-FFF2-40B4-BE49-F238E27FC236}">
                <a16:creationId xmlns:a16="http://schemas.microsoft.com/office/drawing/2014/main" id="{242961D9-6574-457D-5F88-3E2F901A4E09}"/>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20</a:t>
            </a:fld>
            <a:endParaRPr lang="en-US" dirty="0"/>
          </a:p>
        </p:txBody>
      </p:sp>
      <p:grpSp>
        <p:nvGrpSpPr>
          <p:cNvPr id="21" name="Group 20">
            <a:extLst>
              <a:ext uri="{FF2B5EF4-FFF2-40B4-BE49-F238E27FC236}">
                <a16:creationId xmlns:a16="http://schemas.microsoft.com/office/drawing/2014/main" id="{3D0607EE-55EC-EE08-C155-02B176D7654B}"/>
              </a:ext>
            </a:extLst>
          </p:cNvPr>
          <p:cNvGrpSpPr/>
          <p:nvPr/>
        </p:nvGrpSpPr>
        <p:grpSpPr>
          <a:xfrm>
            <a:off x="1066800" y="1676400"/>
            <a:ext cx="10058399" cy="1371600"/>
            <a:chOff x="1066800" y="386353"/>
            <a:chExt cx="10058399" cy="1371600"/>
          </a:xfrm>
        </p:grpSpPr>
        <p:sp>
          <p:nvSpPr>
            <p:cNvPr id="5" name="Rectangle: Rounded Corners 4">
              <a:extLst>
                <a:ext uri="{FF2B5EF4-FFF2-40B4-BE49-F238E27FC236}">
                  <a16:creationId xmlns:a16="http://schemas.microsoft.com/office/drawing/2014/main" id="{74D54728-780C-411E-77EE-6E6F539BF494}"/>
                </a:ext>
              </a:extLst>
            </p:cNvPr>
            <p:cNvSpPr/>
            <p:nvPr/>
          </p:nvSpPr>
          <p:spPr>
            <a:xfrm>
              <a:off x="1066800" y="386353"/>
              <a:ext cx="10058399" cy="137160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6" name="Rectangle 5" descr="Group with solid fill">
              <a:extLst>
                <a:ext uri="{FF2B5EF4-FFF2-40B4-BE49-F238E27FC236}">
                  <a16:creationId xmlns:a16="http://schemas.microsoft.com/office/drawing/2014/main" id="{C1BC18BF-BE57-3CC5-CFCE-33254BA84893}"/>
                </a:ext>
              </a:extLst>
            </p:cNvPr>
            <p:cNvSpPr/>
            <p:nvPr/>
          </p:nvSpPr>
          <p:spPr>
            <a:xfrm>
              <a:off x="1421678" y="749537"/>
              <a:ext cx="645863" cy="645232"/>
            </a:xfrm>
            <a:prstGeom prst="rect">
              <a:avLst/>
            </a:prstGeom>
            <a:blipFill>
              <a:blip r:embed="rId2">
                <a:extLs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7" name="Freeform: Shape 6">
              <a:extLst>
                <a:ext uri="{FF2B5EF4-FFF2-40B4-BE49-F238E27FC236}">
                  <a16:creationId xmlns:a16="http://schemas.microsoft.com/office/drawing/2014/main" id="{E988F000-A6D8-B5D9-83BE-85ADDB79E372}"/>
                </a:ext>
              </a:extLst>
            </p:cNvPr>
            <p:cNvSpPr/>
            <p:nvPr/>
          </p:nvSpPr>
          <p:spPr>
            <a:xfrm>
              <a:off x="2422419" y="448917"/>
              <a:ext cx="8661719" cy="1246472"/>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lvl="0">
                <a:lnSpc>
                  <a:spcPct val="100000"/>
                </a:lnSpc>
              </a:pPr>
              <a:r>
                <a:rPr lang="en-US" sz="1400" b="1" dirty="0"/>
                <a:t>District Directors</a:t>
              </a:r>
              <a:r>
                <a:rPr lang="en-US" sz="1400" dirty="0"/>
                <a:t> are the primary entity for how members are represented on the MNWT Executive Council. The District Director (DD) is elected by the District chapters each year and serves May-April each year. They are responsible to keep chapters informed about the MNWT policies, programs &amp; objectives and how they benefit their members and to motivate members to engage in the whole organization and to develop as a chapter &amp; MNWT leader. </a:t>
              </a:r>
            </a:p>
          </p:txBody>
        </p:sp>
      </p:grpSp>
      <p:grpSp>
        <p:nvGrpSpPr>
          <p:cNvPr id="24" name="Group 23">
            <a:extLst>
              <a:ext uri="{FF2B5EF4-FFF2-40B4-BE49-F238E27FC236}">
                <a16:creationId xmlns:a16="http://schemas.microsoft.com/office/drawing/2014/main" id="{11E9A253-58FA-B471-19E4-99607B4EF7F4}"/>
              </a:ext>
            </a:extLst>
          </p:cNvPr>
          <p:cNvGrpSpPr/>
          <p:nvPr/>
        </p:nvGrpSpPr>
        <p:grpSpPr>
          <a:xfrm>
            <a:off x="1066216" y="3139756"/>
            <a:ext cx="10058399" cy="731520"/>
            <a:chOff x="1066216" y="2748156"/>
            <a:chExt cx="10058399" cy="731520"/>
          </a:xfrm>
        </p:grpSpPr>
        <p:sp>
          <p:nvSpPr>
            <p:cNvPr id="8" name="Rectangle: Rounded Corners 7">
              <a:extLst>
                <a:ext uri="{FF2B5EF4-FFF2-40B4-BE49-F238E27FC236}">
                  <a16:creationId xmlns:a16="http://schemas.microsoft.com/office/drawing/2014/main" id="{4D37E482-6727-8ACA-44D8-D65F1467B004}"/>
                </a:ext>
              </a:extLst>
            </p:cNvPr>
            <p:cNvSpPr/>
            <p:nvPr/>
          </p:nvSpPr>
          <p:spPr>
            <a:xfrm>
              <a:off x="1066216" y="2748156"/>
              <a:ext cx="10058399" cy="73152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nchor="ctr" anchorCtr="0"/>
            <a:lstStyle/>
            <a:p>
              <a:endParaRPr lang="en-US" dirty="0"/>
            </a:p>
          </p:txBody>
        </p:sp>
        <p:sp>
          <p:nvSpPr>
            <p:cNvPr id="9" name="Rectangle 8" descr="Connections with solid fill">
              <a:extLst>
                <a:ext uri="{FF2B5EF4-FFF2-40B4-BE49-F238E27FC236}">
                  <a16:creationId xmlns:a16="http://schemas.microsoft.com/office/drawing/2014/main" id="{0B83D2CA-C5A0-763A-9ADA-D82D9785C418}"/>
                </a:ext>
              </a:extLst>
            </p:cNvPr>
            <p:cNvSpPr/>
            <p:nvPr/>
          </p:nvSpPr>
          <p:spPr>
            <a:xfrm>
              <a:off x="1421094" y="2791300"/>
              <a:ext cx="645863" cy="64523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1" name="Freeform: Shape 10">
              <a:extLst>
                <a:ext uri="{FF2B5EF4-FFF2-40B4-BE49-F238E27FC236}">
                  <a16:creationId xmlns:a16="http://schemas.microsoft.com/office/drawing/2014/main" id="{DAD0A3CD-D688-0ED3-CA21-B269B8D45DB5}"/>
                </a:ext>
              </a:extLst>
            </p:cNvPr>
            <p:cNvSpPr/>
            <p:nvPr/>
          </p:nvSpPr>
          <p:spPr>
            <a:xfrm>
              <a:off x="2421835" y="2839596"/>
              <a:ext cx="8661719" cy="548640"/>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kern="1200" dirty="0"/>
                <a:t>Minnesota currently has 47 chapters divided in to 2 regions.  </a:t>
              </a:r>
              <a:r>
                <a:rPr lang="en-US" sz="1400" dirty="0"/>
                <a:t>There are </a:t>
              </a:r>
              <a:r>
                <a:rPr lang="en-US" sz="1400" kern="1200" dirty="0"/>
                <a:t>8 districts made up of 4 – 8 chapters each with the districts divided evenly between the 2 regions..</a:t>
              </a:r>
            </a:p>
          </p:txBody>
        </p:sp>
      </p:grpSp>
      <p:grpSp>
        <p:nvGrpSpPr>
          <p:cNvPr id="25" name="Group 24">
            <a:extLst>
              <a:ext uri="{FF2B5EF4-FFF2-40B4-BE49-F238E27FC236}">
                <a16:creationId xmlns:a16="http://schemas.microsoft.com/office/drawing/2014/main" id="{708F9BA2-24F7-0508-822B-1EEE84AC3257}"/>
              </a:ext>
            </a:extLst>
          </p:cNvPr>
          <p:cNvGrpSpPr/>
          <p:nvPr/>
        </p:nvGrpSpPr>
        <p:grpSpPr>
          <a:xfrm>
            <a:off x="1066800" y="3963032"/>
            <a:ext cx="10058399" cy="1005840"/>
            <a:chOff x="1066800" y="3840480"/>
            <a:chExt cx="10058399" cy="1005840"/>
          </a:xfrm>
        </p:grpSpPr>
        <p:sp>
          <p:nvSpPr>
            <p:cNvPr id="12" name="Rectangle: Rounded Corners 11">
              <a:extLst>
                <a:ext uri="{FF2B5EF4-FFF2-40B4-BE49-F238E27FC236}">
                  <a16:creationId xmlns:a16="http://schemas.microsoft.com/office/drawing/2014/main" id="{E016783A-A13E-5F3A-C0AF-29AECABA23E5}"/>
                </a:ext>
              </a:extLst>
            </p:cNvPr>
            <p:cNvSpPr/>
            <p:nvPr/>
          </p:nvSpPr>
          <p:spPr>
            <a:xfrm>
              <a:off x="1066800" y="3840480"/>
              <a:ext cx="10058399" cy="100584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3" name="Rectangle 12" descr="Board Room">
              <a:extLst>
                <a:ext uri="{FF2B5EF4-FFF2-40B4-BE49-F238E27FC236}">
                  <a16:creationId xmlns:a16="http://schemas.microsoft.com/office/drawing/2014/main" id="{5332E3E0-0D5E-7A38-3E40-ECBD27BDFEBE}"/>
                </a:ext>
              </a:extLst>
            </p:cNvPr>
            <p:cNvSpPr/>
            <p:nvPr/>
          </p:nvSpPr>
          <p:spPr>
            <a:xfrm>
              <a:off x="1421678" y="4020784"/>
              <a:ext cx="645863" cy="645232"/>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 name="Freeform: Shape 13">
              <a:extLst>
                <a:ext uri="{FF2B5EF4-FFF2-40B4-BE49-F238E27FC236}">
                  <a16:creationId xmlns:a16="http://schemas.microsoft.com/office/drawing/2014/main" id="{134439F3-5544-8A85-231E-141EA53C6A48}"/>
                </a:ext>
              </a:extLst>
            </p:cNvPr>
            <p:cNvSpPr/>
            <p:nvPr/>
          </p:nvSpPr>
          <p:spPr>
            <a:xfrm>
              <a:off x="2422419" y="3886200"/>
              <a:ext cx="8661719" cy="914400"/>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b="1" kern="1200" dirty="0"/>
                <a:t>District meetings </a:t>
              </a:r>
              <a:r>
                <a:rPr lang="en-US" sz="1400" kern="1200" dirty="0"/>
                <a:t>are held 3 times a year as scheduled by the individual district in June/July, October/Nov and February/March.  District meetings are different than chapter meetings or conventions.  They offer enrichment and training and time to connect and share with other chapters.  Districts may also hold socials or programming events throughout the year.</a:t>
              </a:r>
            </a:p>
          </p:txBody>
        </p:sp>
      </p:grpSp>
      <p:grpSp>
        <p:nvGrpSpPr>
          <p:cNvPr id="18" name="Group 17">
            <a:extLst>
              <a:ext uri="{FF2B5EF4-FFF2-40B4-BE49-F238E27FC236}">
                <a16:creationId xmlns:a16="http://schemas.microsoft.com/office/drawing/2014/main" id="{DC783CD3-75A8-1DF4-8F85-7C5FC8351C89}"/>
              </a:ext>
            </a:extLst>
          </p:cNvPr>
          <p:cNvGrpSpPr/>
          <p:nvPr/>
        </p:nvGrpSpPr>
        <p:grpSpPr>
          <a:xfrm>
            <a:off x="1066800" y="5060627"/>
            <a:ext cx="10058399" cy="1280160"/>
            <a:chOff x="1066800" y="5060627"/>
            <a:chExt cx="10058399" cy="1280160"/>
          </a:xfrm>
        </p:grpSpPr>
        <p:sp>
          <p:nvSpPr>
            <p:cNvPr id="15" name="Rectangle: Rounded Corners 14">
              <a:extLst>
                <a:ext uri="{FF2B5EF4-FFF2-40B4-BE49-F238E27FC236}">
                  <a16:creationId xmlns:a16="http://schemas.microsoft.com/office/drawing/2014/main" id="{A6813F89-6262-F703-DAD5-18EB815684B8}"/>
                </a:ext>
              </a:extLst>
            </p:cNvPr>
            <p:cNvSpPr/>
            <p:nvPr/>
          </p:nvSpPr>
          <p:spPr>
            <a:xfrm>
              <a:off x="1066800" y="5060627"/>
              <a:ext cx="10058399" cy="128016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 name="Rectangle 15" descr="Bunting with solid fill">
              <a:extLst>
                <a:ext uri="{FF2B5EF4-FFF2-40B4-BE49-F238E27FC236}">
                  <a16:creationId xmlns:a16="http://schemas.microsoft.com/office/drawing/2014/main" id="{F0DDBD02-D86D-C987-1FA2-986522D80AF3}"/>
                </a:ext>
              </a:extLst>
            </p:cNvPr>
            <p:cNvSpPr/>
            <p:nvPr/>
          </p:nvSpPr>
          <p:spPr>
            <a:xfrm>
              <a:off x="1421678" y="5378091"/>
              <a:ext cx="645863" cy="64523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7" name="Freeform: Shape 16">
              <a:extLst>
                <a:ext uri="{FF2B5EF4-FFF2-40B4-BE49-F238E27FC236}">
                  <a16:creationId xmlns:a16="http://schemas.microsoft.com/office/drawing/2014/main" id="{FD280477-2BB2-BE3F-5FED-19302F5DF364}"/>
                </a:ext>
              </a:extLst>
            </p:cNvPr>
            <p:cNvSpPr/>
            <p:nvPr/>
          </p:nvSpPr>
          <p:spPr>
            <a:xfrm>
              <a:off x="2422419" y="5077471"/>
              <a:ext cx="8661719" cy="1246472"/>
            </a:xfrm>
            <a:custGeom>
              <a:avLst/>
              <a:gdLst>
                <a:gd name="connsiteX0" fmla="*/ 0 w 8661719"/>
                <a:gd name="connsiteY0" fmla="*/ 0 h 1246472"/>
                <a:gd name="connsiteX1" fmla="*/ 8661719 w 8661719"/>
                <a:gd name="connsiteY1" fmla="*/ 0 h 1246472"/>
                <a:gd name="connsiteX2" fmla="*/ 8661719 w 8661719"/>
                <a:gd name="connsiteY2" fmla="*/ 1246472 h 1246472"/>
                <a:gd name="connsiteX3" fmla="*/ 0 w 8661719"/>
                <a:gd name="connsiteY3" fmla="*/ 1246472 h 1246472"/>
                <a:gd name="connsiteX4" fmla="*/ 0 w 8661719"/>
                <a:gd name="connsiteY4" fmla="*/ 0 h 1246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1719" h="1246472">
                  <a:moveTo>
                    <a:pt x="0" y="0"/>
                  </a:moveTo>
                  <a:lnTo>
                    <a:pt x="8661719" y="0"/>
                  </a:lnTo>
                  <a:lnTo>
                    <a:pt x="8661719" y="1246472"/>
                  </a:lnTo>
                  <a:lnTo>
                    <a:pt x="0" y="1246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1918" tIns="131918" rIns="131918" bIns="131918" numCol="1" spcCol="1270" anchor="ctr" anchorCtr="0">
              <a:noAutofit/>
            </a:bodyPr>
            <a:lstStyle/>
            <a:p>
              <a:pPr marL="0" lvl="0" indent="0" algn="l" defTabSz="622300">
                <a:lnSpc>
                  <a:spcPct val="100000"/>
                </a:lnSpc>
                <a:spcBef>
                  <a:spcPct val="0"/>
                </a:spcBef>
                <a:spcAft>
                  <a:spcPct val="35000"/>
                </a:spcAft>
                <a:buNone/>
              </a:pPr>
              <a:r>
                <a:rPr lang="en-US" sz="1400" b="1" kern="1200" dirty="0"/>
                <a:t>Conventions or State Meetings </a:t>
              </a:r>
              <a:r>
                <a:rPr lang="en-US" sz="1400" kern="1200" dirty="0"/>
                <a:t>are held 3 times a year in September (Fall State), January (Winter State) and May (Annual).  Conventions are an opportunity for all members across MNWT to gather together.  Each Convention is unique in its focus yet all three offer an Executive Council meeting, State Business meeting, member enrichment and training, celebration with awards, and time to connect and share with other members.  Districts may also hold socials at each convention.</a:t>
              </a:r>
            </a:p>
          </p:txBody>
        </p:sp>
      </p:grpSp>
      <p:sp>
        <p:nvSpPr>
          <p:cNvPr id="22" name="Title 2">
            <a:extLst>
              <a:ext uri="{FF2B5EF4-FFF2-40B4-BE49-F238E27FC236}">
                <a16:creationId xmlns:a16="http://schemas.microsoft.com/office/drawing/2014/main" id="{AE6F169D-5F02-9C0F-50EF-1F3108195C70}"/>
              </a:ext>
            </a:extLst>
          </p:cNvPr>
          <p:cNvSpPr txBox="1">
            <a:spLocks/>
          </p:cNvSpPr>
          <p:nvPr/>
        </p:nvSpPr>
        <p:spPr>
          <a:xfrm>
            <a:off x="612649" y="304800"/>
            <a:ext cx="10972800" cy="60984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9600" b="1" i="0" kern="1200" cap="all" spc="300" baseline="0">
                <a:ln w="28575">
                  <a:solidFill>
                    <a:schemeClr val="tx1"/>
                  </a:solidFill>
                </a:ln>
                <a:noFill/>
                <a:latin typeface="+mj-lt"/>
                <a:ea typeface="+mj-ea"/>
                <a:cs typeface="Arial" panose="020B0604020202020204" pitchFamily="34" charset="0"/>
              </a:defRPr>
            </a:lvl1pPr>
          </a:lstStyle>
          <a:p>
            <a:pPr algn="ctr"/>
            <a:r>
              <a:rPr lang="en-US" sz="4800" b="0" spc="400" dirty="0">
                <a:solidFill>
                  <a:schemeClr val="tx1"/>
                </a:solidFill>
              </a:rPr>
              <a:t>Districts</a:t>
            </a:r>
          </a:p>
        </p:txBody>
      </p:sp>
      <p:sp>
        <p:nvSpPr>
          <p:cNvPr id="23" name="TextBox 22">
            <a:extLst>
              <a:ext uri="{FF2B5EF4-FFF2-40B4-BE49-F238E27FC236}">
                <a16:creationId xmlns:a16="http://schemas.microsoft.com/office/drawing/2014/main" id="{3AE78A1C-7111-1506-16C8-48A3BDEA91BE}"/>
              </a:ext>
            </a:extLst>
          </p:cNvPr>
          <p:cNvSpPr txBox="1"/>
          <p:nvPr/>
        </p:nvSpPr>
        <p:spPr>
          <a:xfrm>
            <a:off x="762000" y="977205"/>
            <a:ext cx="11049000" cy="523220"/>
          </a:xfrm>
          <a:prstGeom prst="rect">
            <a:avLst/>
          </a:prstGeom>
          <a:noFill/>
        </p:spPr>
        <p:txBody>
          <a:bodyPr wrap="square" rtlCol="0">
            <a:spAutoFit/>
          </a:bodyPr>
          <a:lstStyle/>
          <a:p>
            <a:pPr lvl="0">
              <a:lnSpc>
                <a:spcPct val="100000"/>
              </a:lnSpc>
            </a:pPr>
            <a:r>
              <a:rPr lang="en-US" sz="1400" b="1" dirty="0"/>
              <a:t>Chapters</a:t>
            </a:r>
            <a:r>
              <a:rPr lang="en-US" sz="1400" dirty="0"/>
              <a:t> are the backbone of the Women of Today organization.  This is where members “belong” and are connected to their community.  </a:t>
            </a:r>
          </a:p>
          <a:p>
            <a:pPr lvl="0">
              <a:lnSpc>
                <a:spcPct val="100000"/>
              </a:lnSpc>
            </a:pPr>
            <a:r>
              <a:rPr lang="en-US" sz="1400" b="1" dirty="0"/>
              <a:t>Districts</a:t>
            </a:r>
            <a:r>
              <a:rPr lang="en-US" sz="1400" dirty="0"/>
              <a:t> are a geographical grouping of chapters to promote communication and mutual support.  </a:t>
            </a:r>
          </a:p>
        </p:txBody>
      </p:sp>
    </p:spTree>
    <p:extLst>
      <p:ext uri="{BB962C8B-B14F-4D97-AF65-F5344CB8AC3E}">
        <p14:creationId xmlns:p14="http://schemas.microsoft.com/office/powerpoint/2010/main" val="4293365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Reporting</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21</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533400" y="1143000"/>
            <a:ext cx="11049000" cy="615553"/>
          </a:xfrm>
          <a:prstGeom prst="rect">
            <a:avLst/>
          </a:prstGeom>
          <a:noFill/>
        </p:spPr>
        <p:txBody>
          <a:bodyPr wrap="square" rtlCol="0">
            <a:spAutoFit/>
          </a:bodyPr>
          <a:lstStyle/>
          <a:p>
            <a:pPr>
              <a:spcBef>
                <a:spcPts val="600"/>
              </a:spcBef>
            </a:pPr>
            <a:r>
              <a:rPr lang="en-US" sz="1700" dirty="0"/>
              <a:t>There are a few reports each year that we request from chapters. These help the whole organization as well as enable the chapter get needed support. They are categorized as required, high importance, and valuable.</a:t>
            </a:r>
          </a:p>
        </p:txBody>
      </p:sp>
      <p:graphicFrame>
        <p:nvGraphicFramePr>
          <p:cNvPr id="5" name="Table 4">
            <a:extLst>
              <a:ext uri="{FF2B5EF4-FFF2-40B4-BE49-F238E27FC236}">
                <a16:creationId xmlns:a16="http://schemas.microsoft.com/office/drawing/2014/main" id="{7B312119-6DA0-52A0-5E0C-E13FAE88B800}"/>
              </a:ext>
            </a:extLst>
          </p:cNvPr>
          <p:cNvGraphicFramePr>
            <a:graphicFrameLocks noGrp="1"/>
          </p:cNvGraphicFramePr>
          <p:nvPr>
            <p:extLst>
              <p:ext uri="{D42A27DB-BD31-4B8C-83A1-F6EECF244321}">
                <p14:modId xmlns:p14="http://schemas.microsoft.com/office/powerpoint/2010/main" val="741845856"/>
              </p:ext>
            </p:extLst>
          </p:nvPr>
        </p:nvGraphicFramePr>
        <p:xfrm>
          <a:off x="612649" y="2732277"/>
          <a:ext cx="10928777" cy="2367171"/>
        </p:xfrm>
        <a:graphic>
          <a:graphicData uri="http://schemas.openxmlformats.org/drawingml/2006/table">
            <a:tbl>
              <a:tblPr firstRow="1" bandRow="1">
                <a:tableStyleId>{5C22544A-7EE6-4342-B048-85BDC9FD1C3A}</a:tableStyleId>
              </a:tblPr>
              <a:tblGrid>
                <a:gridCol w="2212801">
                  <a:extLst>
                    <a:ext uri="{9D8B030D-6E8A-4147-A177-3AD203B41FA5}">
                      <a16:colId xmlns:a16="http://schemas.microsoft.com/office/drawing/2014/main" val="2909916055"/>
                    </a:ext>
                  </a:extLst>
                </a:gridCol>
                <a:gridCol w="3208561">
                  <a:extLst>
                    <a:ext uri="{9D8B030D-6E8A-4147-A177-3AD203B41FA5}">
                      <a16:colId xmlns:a16="http://schemas.microsoft.com/office/drawing/2014/main" val="1602182490"/>
                    </a:ext>
                  </a:extLst>
                </a:gridCol>
                <a:gridCol w="3110214">
                  <a:extLst>
                    <a:ext uri="{9D8B030D-6E8A-4147-A177-3AD203B41FA5}">
                      <a16:colId xmlns:a16="http://schemas.microsoft.com/office/drawing/2014/main" val="2804025522"/>
                    </a:ext>
                  </a:extLst>
                </a:gridCol>
                <a:gridCol w="2397201">
                  <a:extLst>
                    <a:ext uri="{9D8B030D-6E8A-4147-A177-3AD203B41FA5}">
                      <a16:colId xmlns:a16="http://schemas.microsoft.com/office/drawing/2014/main" val="1747293765"/>
                    </a:ext>
                  </a:extLst>
                </a:gridCol>
              </a:tblGrid>
              <a:tr h="221280">
                <a:tc>
                  <a:txBody>
                    <a:bodyPr/>
                    <a:lstStyle/>
                    <a:p>
                      <a:pPr algn="ctr" rtl="0" fontAlgn="ctr"/>
                      <a:r>
                        <a:rPr lang="en-US" sz="1400" u="none" strike="noStrike">
                          <a:effectLst/>
                        </a:rPr>
                        <a:t>Name</a:t>
                      </a:r>
                      <a:endParaRPr lang="en-US" sz="1400" b="1" i="0" u="none" strike="noStrike">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Purpose</a:t>
                      </a:r>
                      <a:endParaRPr lang="en-US" sz="1400" b="1" i="0" u="none" strike="noStrike" dirty="0">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Who</a:t>
                      </a:r>
                      <a:endParaRPr lang="en-US" sz="1400" b="1" i="0" u="none" strike="noStrike">
                        <a:solidFill>
                          <a:srgbClr val="007BDA"/>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716420471"/>
                  </a:ext>
                </a:extLst>
              </a:tr>
              <a:tr h="623682">
                <a:tc>
                  <a:txBody>
                    <a:bodyPr/>
                    <a:lstStyle/>
                    <a:p>
                      <a:pPr algn="ctr" rtl="0" fontAlgn="ctr"/>
                      <a:r>
                        <a:rPr lang="en-US" sz="1400" u="none" strike="noStrike" dirty="0">
                          <a:effectLst/>
                        </a:rPr>
                        <a:t>990 with the IRS</a:t>
                      </a:r>
                      <a:endParaRPr lang="en-US" sz="1400" b="1" i="0" u="none" strike="noStrike" dirty="0">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The IRS' primary tool for gathering information about tax-exempt organizations.</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Once a year, by October 15th (The 15th day of the 5th month following the end of the organization's taxable year.)</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Typically Chapter Treasurer</a:t>
                      </a:r>
                      <a:endParaRPr lang="en-US" sz="1400" b="0" i="0" u="none" strike="noStrike" dirty="0">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3988717535"/>
                  </a:ext>
                </a:extLst>
              </a:tr>
              <a:tr h="830210">
                <a:tc>
                  <a:txBody>
                    <a:bodyPr/>
                    <a:lstStyle/>
                    <a:p>
                      <a:pPr algn="ctr" rtl="0" fontAlgn="ctr"/>
                      <a:r>
                        <a:rPr lang="en-US" sz="1400" u="none" strike="noStrike">
                          <a:effectLst/>
                        </a:rPr>
                        <a:t>Annual Registration with MN Secretary of State</a:t>
                      </a:r>
                      <a:endParaRPr lang="en-US" sz="1400" b="1"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Minnesota businesses and organizations must file an annual renewal with the Minnesota Secretary of State to remain active and avoid dissolution.</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Once a year, by October 15th.</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Typically Chapter Treasurer</a:t>
                      </a:r>
                      <a:endParaRPr lang="en-US" sz="1400" b="0" i="0" u="none" strike="noStrike">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11475253"/>
                  </a:ext>
                </a:extLst>
              </a:tr>
              <a:tr h="417154">
                <a:tc>
                  <a:txBody>
                    <a:bodyPr/>
                    <a:lstStyle/>
                    <a:p>
                      <a:pPr algn="ctr" rtl="0" fontAlgn="ctr"/>
                      <a:r>
                        <a:rPr lang="en-US" sz="1400" u="none" strike="noStrike">
                          <a:effectLst/>
                        </a:rPr>
                        <a:t>Membership Renewals</a:t>
                      </a:r>
                      <a:endParaRPr lang="en-US" sz="1400" b="1"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a:effectLst/>
                        </a:rPr>
                        <a:t>Needed for current members to continue membership in both MNWT and USWT.</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l" rtl="0" fontAlgn="ctr"/>
                      <a:r>
                        <a:rPr lang="en-US" sz="1400" u="none" strike="noStrike">
                          <a:effectLst/>
                        </a:rPr>
                        <a:t>                  Once a trimester.               August 15th, December 15th, April 15th</a:t>
                      </a:r>
                      <a:endParaRPr lang="en-US" sz="1400" b="0" i="0" u="none" strike="noStrike">
                        <a:solidFill>
                          <a:srgbClr val="000000"/>
                        </a:solidFill>
                        <a:effectLst/>
                        <a:latin typeface="Arial" panose="020B0604020202020204" pitchFamily="34" charset="0"/>
                      </a:endParaRPr>
                    </a:p>
                  </a:txBody>
                  <a:tcPr marL="4097" marR="4097" marT="4097" marB="0" anchor="ctr"/>
                </a:tc>
                <a:tc>
                  <a:txBody>
                    <a:bodyPr/>
                    <a:lstStyle/>
                    <a:p>
                      <a:pPr algn="ctr" rtl="0" fontAlgn="ctr"/>
                      <a:r>
                        <a:rPr lang="en-US" sz="1400" u="none" strike="noStrike" dirty="0">
                          <a:effectLst/>
                        </a:rPr>
                        <a:t>Typically Chapter MVP or Treasurer</a:t>
                      </a:r>
                      <a:endParaRPr lang="en-US" sz="1400" b="0" i="0" u="none" strike="noStrike" dirty="0">
                        <a:solidFill>
                          <a:srgbClr val="000000"/>
                        </a:solidFill>
                        <a:effectLst/>
                        <a:latin typeface="Arial" panose="020B0604020202020204" pitchFamily="34" charset="0"/>
                      </a:endParaRPr>
                    </a:p>
                  </a:txBody>
                  <a:tcPr marL="4097" marR="4097" marT="4097" marB="0" anchor="ctr"/>
                </a:tc>
                <a:extLst>
                  <a:ext uri="{0D108BD9-81ED-4DB2-BD59-A6C34878D82A}">
                    <a16:rowId xmlns:a16="http://schemas.microsoft.com/office/drawing/2014/main" val="3657659058"/>
                  </a:ext>
                </a:extLst>
              </a:tr>
            </a:tbl>
          </a:graphicData>
        </a:graphic>
      </p:graphicFrame>
      <p:sp>
        <p:nvSpPr>
          <p:cNvPr id="6" name="TextBox 5">
            <a:extLst>
              <a:ext uri="{FF2B5EF4-FFF2-40B4-BE49-F238E27FC236}">
                <a16:creationId xmlns:a16="http://schemas.microsoft.com/office/drawing/2014/main" id="{3DC3B721-3420-4A1F-DCD6-78865E9D874F}"/>
              </a:ext>
            </a:extLst>
          </p:cNvPr>
          <p:cNvSpPr txBox="1"/>
          <p:nvPr/>
        </p:nvSpPr>
        <p:spPr>
          <a:xfrm>
            <a:off x="571500" y="2375156"/>
            <a:ext cx="11049000" cy="353943"/>
          </a:xfrm>
          <a:prstGeom prst="rect">
            <a:avLst/>
          </a:prstGeom>
          <a:noFill/>
        </p:spPr>
        <p:txBody>
          <a:bodyPr wrap="square" rtlCol="0">
            <a:spAutoFit/>
          </a:bodyPr>
          <a:lstStyle/>
          <a:p>
            <a:pPr>
              <a:spcBef>
                <a:spcPts val="600"/>
              </a:spcBef>
            </a:pPr>
            <a:r>
              <a:rPr lang="en-US" sz="1700" b="1" dirty="0"/>
              <a:t>Required Reports</a:t>
            </a:r>
          </a:p>
        </p:txBody>
      </p:sp>
    </p:spTree>
    <p:extLst>
      <p:ext uri="{BB962C8B-B14F-4D97-AF65-F5344CB8AC3E}">
        <p14:creationId xmlns:p14="http://schemas.microsoft.com/office/powerpoint/2010/main" val="3344587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DDCE3-B241-3B1E-4515-8A35967B519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3E67A32-8C7D-1E7C-F699-52E942061BB1}"/>
              </a:ext>
            </a:extLst>
          </p:cNvPr>
          <p:cNvSpPr>
            <a:spLocks noGrp="1"/>
          </p:cNvSpPr>
          <p:nvPr>
            <p:ph type="title"/>
          </p:nvPr>
        </p:nvSpPr>
        <p:spPr>
          <a:xfrm>
            <a:off x="612649" y="304800"/>
            <a:ext cx="10972800" cy="960121"/>
          </a:xfrm>
        </p:spPr>
        <p:txBody>
          <a:bodyPr tIns="0" anchor="t" anchorCtr="0"/>
          <a:lstStyle/>
          <a:p>
            <a:r>
              <a:rPr lang="en-US" sz="4800" b="1" dirty="0"/>
              <a:t>Reporting</a:t>
            </a:r>
            <a:endParaRPr lang="en-US" dirty="0"/>
          </a:p>
        </p:txBody>
      </p:sp>
      <p:sp>
        <p:nvSpPr>
          <p:cNvPr id="33" name="Footer Placeholder 2">
            <a:extLst>
              <a:ext uri="{FF2B5EF4-FFF2-40B4-BE49-F238E27FC236}">
                <a16:creationId xmlns:a16="http://schemas.microsoft.com/office/drawing/2014/main" id="{2FEE9F10-CB40-D6B8-8370-5A3185C1C6D6}"/>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D124F263-AC50-C538-6364-693CA691326F}"/>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22</a:t>
            </a:fld>
            <a:endParaRPr lang="en-US" dirty="0"/>
          </a:p>
        </p:txBody>
      </p:sp>
      <p:sp>
        <p:nvSpPr>
          <p:cNvPr id="6" name="TextBox 5">
            <a:extLst>
              <a:ext uri="{FF2B5EF4-FFF2-40B4-BE49-F238E27FC236}">
                <a16:creationId xmlns:a16="http://schemas.microsoft.com/office/drawing/2014/main" id="{5670191E-E77D-7DAD-AE9F-0B245DA3DE5D}"/>
              </a:ext>
            </a:extLst>
          </p:cNvPr>
          <p:cNvSpPr txBox="1"/>
          <p:nvPr/>
        </p:nvSpPr>
        <p:spPr>
          <a:xfrm>
            <a:off x="606551" y="976018"/>
            <a:ext cx="11049000" cy="353943"/>
          </a:xfrm>
          <a:prstGeom prst="rect">
            <a:avLst/>
          </a:prstGeom>
          <a:noFill/>
        </p:spPr>
        <p:txBody>
          <a:bodyPr wrap="square" rtlCol="0">
            <a:spAutoFit/>
          </a:bodyPr>
          <a:lstStyle/>
          <a:p>
            <a:pPr>
              <a:spcBef>
                <a:spcPts val="600"/>
              </a:spcBef>
            </a:pPr>
            <a:r>
              <a:rPr lang="en-US" sz="1700" b="1" dirty="0"/>
              <a:t>Reports of High Importance</a:t>
            </a:r>
          </a:p>
        </p:txBody>
      </p:sp>
      <p:graphicFrame>
        <p:nvGraphicFramePr>
          <p:cNvPr id="2" name="Table 1">
            <a:extLst>
              <a:ext uri="{FF2B5EF4-FFF2-40B4-BE49-F238E27FC236}">
                <a16:creationId xmlns:a16="http://schemas.microsoft.com/office/drawing/2014/main" id="{168CEBA3-5E75-6DB3-9885-206779B1454F}"/>
              </a:ext>
            </a:extLst>
          </p:cNvPr>
          <p:cNvGraphicFramePr>
            <a:graphicFrameLocks noGrp="1"/>
          </p:cNvGraphicFramePr>
          <p:nvPr>
            <p:extLst>
              <p:ext uri="{D42A27DB-BD31-4B8C-83A1-F6EECF244321}">
                <p14:modId xmlns:p14="http://schemas.microsoft.com/office/powerpoint/2010/main" val="1905464576"/>
              </p:ext>
            </p:extLst>
          </p:nvPr>
        </p:nvGraphicFramePr>
        <p:xfrm>
          <a:off x="609600" y="1292692"/>
          <a:ext cx="10972800" cy="2413332"/>
        </p:xfrm>
        <a:graphic>
          <a:graphicData uri="http://schemas.openxmlformats.org/drawingml/2006/table">
            <a:tbl>
              <a:tblPr firstRow="1" bandRow="1">
                <a:tableStyleId>{5C22544A-7EE6-4342-B048-85BDC9FD1C3A}</a:tableStyleId>
              </a:tblPr>
              <a:tblGrid>
                <a:gridCol w="1704671">
                  <a:extLst>
                    <a:ext uri="{9D8B030D-6E8A-4147-A177-3AD203B41FA5}">
                      <a16:colId xmlns:a16="http://schemas.microsoft.com/office/drawing/2014/main" val="1779559741"/>
                    </a:ext>
                  </a:extLst>
                </a:gridCol>
                <a:gridCol w="4086529">
                  <a:extLst>
                    <a:ext uri="{9D8B030D-6E8A-4147-A177-3AD203B41FA5}">
                      <a16:colId xmlns:a16="http://schemas.microsoft.com/office/drawing/2014/main" val="1012898277"/>
                    </a:ext>
                  </a:extLst>
                </a:gridCol>
                <a:gridCol w="2590800">
                  <a:extLst>
                    <a:ext uri="{9D8B030D-6E8A-4147-A177-3AD203B41FA5}">
                      <a16:colId xmlns:a16="http://schemas.microsoft.com/office/drawing/2014/main" val="3509391394"/>
                    </a:ext>
                  </a:extLst>
                </a:gridCol>
                <a:gridCol w="2590800">
                  <a:extLst>
                    <a:ext uri="{9D8B030D-6E8A-4147-A177-3AD203B41FA5}">
                      <a16:colId xmlns:a16="http://schemas.microsoft.com/office/drawing/2014/main" val="2060227469"/>
                    </a:ext>
                  </a:extLst>
                </a:gridCol>
              </a:tblGrid>
              <a:tr h="170467">
                <a:tc>
                  <a:txBody>
                    <a:bodyPr/>
                    <a:lstStyle/>
                    <a:p>
                      <a:pPr algn="ctr" rtl="0" fontAlgn="ctr"/>
                      <a:r>
                        <a:rPr lang="en-US" sz="1400" u="none" strike="noStrike" dirty="0">
                          <a:effectLst/>
                        </a:rPr>
                        <a:t>Name</a:t>
                      </a:r>
                      <a:endParaRPr lang="en-US" sz="1400" b="1" i="0" u="none" strike="noStrike" dirty="0">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Purpose</a:t>
                      </a:r>
                      <a:endParaRPr lang="en-US" sz="1400" b="1" i="0" u="none" strike="noStrike">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Who</a:t>
                      </a:r>
                      <a:endParaRPr lang="en-US" sz="1400" b="1" i="0" u="none" strike="noStrike" dirty="0">
                        <a:solidFill>
                          <a:srgbClr val="007BDA"/>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1891542823"/>
                  </a:ext>
                </a:extLst>
              </a:tr>
              <a:tr h="480464">
                <a:tc>
                  <a:txBody>
                    <a:bodyPr/>
                    <a:lstStyle/>
                    <a:p>
                      <a:pPr algn="ctr" rtl="0" fontAlgn="ctr"/>
                      <a:r>
                        <a:rPr lang="en-US" sz="1400" u="none" strike="noStrike" dirty="0">
                          <a:effectLst/>
                        </a:rPr>
                        <a:t>Chapter Officer Sheet</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Update MNWT of your chapters current Chapter Board and their contact preferences</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a:effectLst/>
                        </a:rPr>
                        <a:t>Once a year, by July 1st each MNWT Calendar Year</a:t>
                      </a:r>
                      <a:endParaRPr lang="en-US" sz="1400" b="0" i="0" u="none" strike="noStrike">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Typically Chapter President or Secretary</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2415376321"/>
                  </a:ext>
                </a:extLst>
              </a:tr>
              <a:tr h="639567">
                <a:tc>
                  <a:txBody>
                    <a:bodyPr/>
                    <a:lstStyle/>
                    <a:p>
                      <a:pPr algn="ctr" rtl="0" fontAlgn="ctr"/>
                      <a:r>
                        <a:rPr lang="en-US" sz="1400" u="none" strike="noStrike" dirty="0">
                          <a:effectLst/>
                        </a:rPr>
                        <a:t>Chapter President Monthly Report </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Share chapter membership and programming updates and accomplishment  with State Staff. Reach out for support.</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Monthly</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Chapter President</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3167672657"/>
                  </a:ext>
                </a:extLst>
              </a:tr>
              <a:tr h="321362">
                <a:tc>
                  <a:txBody>
                    <a:bodyPr/>
                    <a:lstStyle/>
                    <a:p>
                      <a:pPr algn="ctr" rtl="0" fontAlgn="ctr"/>
                      <a:r>
                        <a:rPr lang="en-US" sz="1400" u="none" strike="noStrike" dirty="0">
                          <a:effectLst/>
                        </a:rPr>
                        <a:t>State Delegate Trimester Report</a:t>
                      </a:r>
                      <a:endParaRPr lang="en-US" sz="1400" b="1"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Share position related updates, travel, and accomplishment  with AVP.</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August 30th, December 31st, April 30</a:t>
                      </a:r>
                      <a:r>
                        <a:rPr lang="en-US" sz="1400" u="none" strike="noStrike" baseline="30000" dirty="0">
                          <a:effectLst/>
                        </a:rPr>
                        <a:t>th</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Chapter State Delegate</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1134204883"/>
                  </a:ext>
                </a:extLst>
              </a:tr>
              <a:tr h="480464">
                <a:tc>
                  <a:txBody>
                    <a:bodyPr/>
                    <a:lstStyle/>
                    <a:p>
                      <a:pPr algn="ctr" rtl="0" fontAlgn="ctr"/>
                      <a:r>
                        <a:rPr lang="en-US" sz="1400" u="none" strike="noStrike">
                          <a:effectLst/>
                        </a:rPr>
                        <a:t>Trimester Programming Report</a:t>
                      </a:r>
                      <a:endParaRPr lang="en-US" sz="1400" b="1" i="0" u="none" strike="noStrike">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This is your chapters official record of service hours, and out going monetary and in-kind donations. </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August 30th, December 31st, April 30</a:t>
                      </a:r>
                      <a:r>
                        <a:rPr lang="en-US" sz="1400" u="none" strike="noStrike" baseline="30000" dirty="0">
                          <a:effectLst/>
                        </a:rPr>
                        <a:t>th</a:t>
                      </a:r>
                      <a:endParaRPr lang="en-US" sz="1400" b="0" i="0" u="none" strike="noStrike" dirty="0">
                        <a:solidFill>
                          <a:srgbClr val="000000"/>
                        </a:solidFill>
                        <a:effectLst/>
                        <a:latin typeface="Arial" panose="020B0604020202020204" pitchFamily="34" charset="0"/>
                      </a:endParaRPr>
                    </a:p>
                  </a:txBody>
                  <a:tcPr marL="3157" marR="3157" marT="3157" marB="0" anchor="ctr"/>
                </a:tc>
                <a:tc>
                  <a:txBody>
                    <a:bodyPr/>
                    <a:lstStyle/>
                    <a:p>
                      <a:pPr algn="ctr" rtl="0" fontAlgn="ctr"/>
                      <a:r>
                        <a:rPr lang="en-US" sz="1400" u="none" strike="noStrike" dirty="0">
                          <a:effectLst/>
                        </a:rPr>
                        <a:t>Typically Chapter PVP or President</a:t>
                      </a:r>
                      <a:endParaRPr lang="en-US" sz="1400" b="0" i="0" u="none" strike="noStrike" dirty="0">
                        <a:solidFill>
                          <a:srgbClr val="000000"/>
                        </a:solidFill>
                        <a:effectLst/>
                        <a:latin typeface="Arial" panose="020B0604020202020204" pitchFamily="34" charset="0"/>
                      </a:endParaRPr>
                    </a:p>
                  </a:txBody>
                  <a:tcPr marL="3157" marR="3157" marT="3157" marB="0" anchor="ctr"/>
                </a:tc>
                <a:extLst>
                  <a:ext uri="{0D108BD9-81ED-4DB2-BD59-A6C34878D82A}">
                    <a16:rowId xmlns:a16="http://schemas.microsoft.com/office/drawing/2014/main" val="651597936"/>
                  </a:ext>
                </a:extLst>
              </a:tr>
            </a:tbl>
          </a:graphicData>
        </a:graphic>
      </p:graphicFrame>
      <p:sp>
        <p:nvSpPr>
          <p:cNvPr id="4" name="TextBox 3">
            <a:extLst>
              <a:ext uri="{FF2B5EF4-FFF2-40B4-BE49-F238E27FC236}">
                <a16:creationId xmlns:a16="http://schemas.microsoft.com/office/drawing/2014/main" id="{E3B35AE1-7817-2336-D56E-089EDF31E532}"/>
              </a:ext>
            </a:extLst>
          </p:cNvPr>
          <p:cNvSpPr txBox="1"/>
          <p:nvPr/>
        </p:nvSpPr>
        <p:spPr>
          <a:xfrm>
            <a:off x="594194" y="3878651"/>
            <a:ext cx="11049000" cy="353943"/>
          </a:xfrm>
          <a:prstGeom prst="rect">
            <a:avLst/>
          </a:prstGeom>
          <a:noFill/>
        </p:spPr>
        <p:txBody>
          <a:bodyPr wrap="square" rtlCol="0">
            <a:spAutoFit/>
          </a:bodyPr>
          <a:lstStyle/>
          <a:p>
            <a:pPr>
              <a:spcBef>
                <a:spcPts val="600"/>
              </a:spcBef>
            </a:pPr>
            <a:r>
              <a:rPr lang="en-US" sz="1700" b="1" dirty="0"/>
              <a:t>Valuable Reports</a:t>
            </a:r>
          </a:p>
        </p:txBody>
      </p:sp>
      <p:graphicFrame>
        <p:nvGraphicFramePr>
          <p:cNvPr id="8" name="Table 7">
            <a:extLst>
              <a:ext uri="{FF2B5EF4-FFF2-40B4-BE49-F238E27FC236}">
                <a16:creationId xmlns:a16="http://schemas.microsoft.com/office/drawing/2014/main" id="{8C5D6276-7B3E-62B9-84F5-DD427EE3EDA5}"/>
              </a:ext>
            </a:extLst>
          </p:cNvPr>
          <p:cNvGraphicFramePr>
            <a:graphicFrameLocks noGrp="1"/>
          </p:cNvGraphicFramePr>
          <p:nvPr>
            <p:extLst>
              <p:ext uri="{D42A27DB-BD31-4B8C-83A1-F6EECF244321}">
                <p14:modId xmlns:p14="http://schemas.microsoft.com/office/powerpoint/2010/main" val="1540741854"/>
              </p:ext>
            </p:extLst>
          </p:nvPr>
        </p:nvGraphicFramePr>
        <p:xfrm>
          <a:off x="583897" y="4225614"/>
          <a:ext cx="10972800" cy="1948326"/>
        </p:xfrm>
        <a:graphic>
          <a:graphicData uri="http://schemas.openxmlformats.org/drawingml/2006/table">
            <a:tbl>
              <a:tblPr firstRow="1" bandRow="1">
                <a:tableStyleId>{5C22544A-7EE6-4342-B048-85BDC9FD1C3A}</a:tableStyleId>
              </a:tblPr>
              <a:tblGrid>
                <a:gridCol w="1702103">
                  <a:extLst>
                    <a:ext uri="{9D8B030D-6E8A-4147-A177-3AD203B41FA5}">
                      <a16:colId xmlns:a16="http://schemas.microsoft.com/office/drawing/2014/main" val="2582051228"/>
                    </a:ext>
                  </a:extLst>
                </a:gridCol>
                <a:gridCol w="4114800">
                  <a:extLst>
                    <a:ext uri="{9D8B030D-6E8A-4147-A177-3AD203B41FA5}">
                      <a16:colId xmlns:a16="http://schemas.microsoft.com/office/drawing/2014/main" val="2576644015"/>
                    </a:ext>
                  </a:extLst>
                </a:gridCol>
                <a:gridCol w="2590800">
                  <a:extLst>
                    <a:ext uri="{9D8B030D-6E8A-4147-A177-3AD203B41FA5}">
                      <a16:colId xmlns:a16="http://schemas.microsoft.com/office/drawing/2014/main" val="2562954431"/>
                    </a:ext>
                  </a:extLst>
                </a:gridCol>
                <a:gridCol w="2565097">
                  <a:extLst>
                    <a:ext uri="{9D8B030D-6E8A-4147-A177-3AD203B41FA5}">
                      <a16:colId xmlns:a16="http://schemas.microsoft.com/office/drawing/2014/main" val="1145193192"/>
                    </a:ext>
                  </a:extLst>
                </a:gridCol>
              </a:tblGrid>
              <a:tr h="210717">
                <a:tc>
                  <a:txBody>
                    <a:bodyPr/>
                    <a:lstStyle/>
                    <a:p>
                      <a:pPr algn="ctr" rtl="0" fontAlgn="ctr"/>
                      <a:r>
                        <a:rPr lang="en-US" sz="1400" u="none" strike="noStrike" dirty="0">
                          <a:effectLst/>
                        </a:rPr>
                        <a:t>Name</a:t>
                      </a:r>
                      <a:endParaRPr lang="en-US" sz="1400" b="1" i="0" u="none" strike="noStrike" dirty="0">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Purpose</a:t>
                      </a:r>
                      <a:endParaRPr lang="en-US" sz="1400" b="1" i="0" u="none" strike="noStrike">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When</a:t>
                      </a:r>
                      <a:endParaRPr lang="en-US" sz="1400" b="1" i="0" u="none" strike="noStrike">
                        <a:solidFill>
                          <a:srgbClr val="007BDA"/>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Who</a:t>
                      </a:r>
                      <a:endParaRPr lang="en-US" sz="1400" b="1" i="0" u="none" strike="noStrike">
                        <a:solidFill>
                          <a:srgbClr val="007BDA"/>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467862256"/>
                  </a:ext>
                </a:extLst>
              </a:tr>
              <a:tr h="705870">
                <a:tc>
                  <a:txBody>
                    <a:bodyPr/>
                    <a:lstStyle/>
                    <a:p>
                      <a:pPr algn="ctr" rtl="0" fontAlgn="ctr"/>
                      <a:r>
                        <a:rPr lang="en-US" sz="1400" u="none" strike="noStrike" dirty="0">
                          <a:effectLst/>
                        </a:rPr>
                        <a:t>Chapter Information Sheet</a:t>
                      </a:r>
                      <a:endParaRPr lang="en-US" sz="1400" b="1"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Update MNWT of your chapters current Meeting Date, time and location, Facebook page, website, and address.</a:t>
                      </a:r>
                      <a:endParaRPr lang="en-US" sz="1400" b="0"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As information changes.</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Typically Chapter President or Secretary</a:t>
                      </a:r>
                      <a:endParaRPr lang="en-US" sz="1400" b="0" i="0" u="none" strike="noStrike">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3688804697"/>
                  </a:ext>
                </a:extLst>
              </a:tr>
              <a:tr h="593910">
                <a:tc>
                  <a:txBody>
                    <a:bodyPr/>
                    <a:lstStyle/>
                    <a:p>
                      <a:pPr algn="ctr" rtl="0" fontAlgn="ctr"/>
                      <a:r>
                        <a:rPr lang="en-US" sz="1400" u="none" strike="noStrike" dirty="0">
                          <a:effectLst/>
                        </a:rPr>
                        <a:t>Fast Starts</a:t>
                      </a:r>
                      <a:endParaRPr lang="en-US" sz="1400" b="1"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Introduce yourself to your state staff support team. Helps you organize your year. </a:t>
                      </a:r>
                      <a:endParaRPr lang="en-US" sz="1400" b="0" i="0" u="none" strike="noStrike" dirty="0">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Once a year, by July 15th.</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All Chapter Board Members and LPMs</a:t>
                      </a:r>
                      <a:endParaRPr lang="en-US" sz="1400" b="0" i="0" u="none" strike="noStrike">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1617373101"/>
                  </a:ext>
                </a:extLst>
              </a:tr>
              <a:tr h="397241">
                <a:tc>
                  <a:txBody>
                    <a:bodyPr/>
                    <a:lstStyle/>
                    <a:p>
                      <a:pPr algn="ctr" rtl="0" fontAlgn="ctr"/>
                      <a:r>
                        <a:rPr lang="en-US" sz="1400" u="none" strike="noStrike">
                          <a:effectLst/>
                        </a:rPr>
                        <a:t>SUCCESS</a:t>
                      </a:r>
                      <a:endParaRPr lang="en-US" sz="1400" b="1"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Supports your chapter in being well-rounded and sustainable. </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a:effectLst/>
                        </a:rPr>
                        <a:t>Once a trimester: August 30th, December 31st, April 30th</a:t>
                      </a:r>
                      <a:endParaRPr lang="en-US" sz="1400" b="0" i="0" u="none" strike="noStrike">
                        <a:solidFill>
                          <a:srgbClr val="000000"/>
                        </a:solidFill>
                        <a:effectLst/>
                        <a:latin typeface="Arial" panose="020B0604020202020204" pitchFamily="34" charset="0"/>
                      </a:endParaRPr>
                    </a:p>
                  </a:txBody>
                  <a:tcPr marL="4233" marR="4233" marT="4233" marB="0" anchor="ctr"/>
                </a:tc>
                <a:tc>
                  <a:txBody>
                    <a:bodyPr/>
                    <a:lstStyle/>
                    <a:p>
                      <a:pPr algn="ctr" rtl="0" fontAlgn="ctr"/>
                      <a:r>
                        <a:rPr lang="en-US" sz="1400" u="none" strike="noStrike" dirty="0">
                          <a:effectLst/>
                        </a:rPr>
                        <a:t>Any one designated member of the chapter.</a:t>
                      </a:r>
                      <a:endParaRPr lang="en-US" sz="1400" b="0" i="0" u="none" strike="noStrike" dirty="0">
                        <a:solidFill>
                          <a:srgbClr val="000000"/>
                        </a:solidFill>
                        <a:effectLst/>
                        <a:latin typeface="Arial" panose="020B0604020202020204" pitchFamily="34" charset="0"/>
                      </a:endParaRPr>
                    </a:p>
                  </a:txBody>
                  <a:tcPr marL="4233" marR="4233" marT="4233" marB="0" anchor="ctr"/>
                </a:tc>
                <a:extLst>
                  <a:ext uri="{0D108BD9-81ED-4DB2-BD59-A6C34878D82A}">
                    <a16:rowId xmlns:a16="http://schemas.microsoft.com/office/drawing/2014/main" val="2025087685"/>
                  </a:ext>
                </a:extLst>
              </a:tr>
            </a:tbl>
          </a:graphicData>
        </a:graphic>
      </p:graphicFrame>
    </p:spTree>
    <p:extLst>
      <p:ext uri="{BB962C8B-B14F-4D97-AF65-F5344CB8AC3E}">
        <p14:creationId xmlns:p14="http://schemas.microsoft.com/office/powerpoint/2010/main" val="2738596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23</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066800"/>
            <a:ext cx="10515600" cy="615553"/>
          </a:xfrm>
          <a:prstGeom prst="rect">
            <a:avLst/>
          </a:prstGeom>
          <a:noFill/>
        </p:spPr>
        <p:txBody>
          <a:bodyPr wrap="square" rtlCol="0">
            <a:spAutoFit/>
          </a:bodyPr>
          <a:lstStyle/>
          <a:p>
            <a:pPr>
              <a:spcBef>
                <a:spcPts val="600"/>
              </a:spcBef>
            </a:pPr>
            <a:r>
              <a:rPr lang="en-US" sz="1700" dirty="0"/>
              <a:t>There are numerous ways members and chapters are recognized by MNWT and USWT. The following items are given based on performance and information submitted in reports.  </a:t>
            </a:r>
          </a:p>
        </p:txBody>
      </p:sp>
      <p:sp>
        <p:nvSpPr>
          <p:cNvPr id="2" name="TextBox 1">
            <a:extLst>
              <a:ext uri="{FF2B5EF4-FFF2-40B4-BE49-F238E27FC236}">
                <a16:creationId xmlns:a16="http://schemas.microsoft.com/office/drawing/2014/main" id="{B3D673C1-D741-4D0C-4DBE-EC968508A9A3}"/>
              </a:ext>
            </a:extLst>
          </p:cNvPr>
          <p:cNvSpPr txBox="1"/>
          <p:nvPr/>
        </p:nvSpPr>
        <p:spPr>
          <a:xfrm>
            <a:off x="1524000" y="1906046"/>
            <a:ext cx="9144000" cy="4108817"/>
          </a:xfrm>
          <a:prstGeom prst="rect">
            <a:avLst/>
          </a:prstGeom>
          <a:noFill/>
        </p:spPr>
        <p:txBody>
          <a:bodyPr wrap="square" rtlCol="0">
            <a:spAutoFit/>
          </a:bodyPr>
          <a:lstStyle/>
          <a:p>
            <a:pPr>
              <a:spcBef>
                <a:spcPts val="600"/>
              </a:spcBef>
            </a:pPr>
            <a:r>
              <a:rPr lang="en-US" sz="1700" b="1" dirty="0"/>
              <a:t>Membership</a:t>
            </a:r>
          </a:p>
          <a:p>
            <a:pPr marL="285750" indent="-285750">
              <a:spcBef>
                <a:spcPts val="600"/>
              </a:spcBef>
              <a:buFont typeface="Arial" panose="020B0604020202020204" pitchFamily="34" charset="0"/>
              <a:buChar char="•"/>
            </a:pPr>
            <a:r>
              <a:rPr lang="en-US" sz="1400" dirty="0"/>
              <a:t>Early Bird Renewals</a:t>
            </a:r>
          </a:p>
          <a:p>
            <a:pPr marL="285750" indent="-285750">
              <a:spcBef>
                <a:spcPts val="600"/>
              </a:spcBef>
              <a:buFont typeface="Arial" panose="020B0604020202020204" pitchFamily="34" charset="0"/>
              <a:buChar char="•"/>
            </a:pPr>
            <a:r>
              <a:rPr lang="en-US" sz="1400" dirty="0"/>
              <a:t>75% Retention or Higher</a:t>
            </a:r>
          </a:p>
          <a:p>
            <a:pPr marL="285750" indent="-285750">
              <a:spcBef>
                <a:spcPts val="600"/>
              </a:spcBef>
              <a:buFont typeface="Arial" panose="020B0604020202020204" pitchFamily="34" charset="0"/>
              <a:buChar char="•"/>
            </a:pPr>
            <a:r>
              <a:rPr lang="en-US" sz="1400" dirty="0"/>
              <a:t>One a Month Club</a:t>
            </a:r>
          </a:p>
          <a:p>
            <a:pPr marL="285750" indent="-285750">
              <a:spcBef>
                <a:spcPts val="600"/>
              </a:spcBef>
              <a:buFont typeface="Arial" panose="020B0604020202020204" pitchFamily="34" charset="0"/>
              <a:buChar char="•"/>
            </a:pPr>
            <a:r>
              <a:rPr lang="en-US" sz="1400" dirty="0"/>
              <a:t>Growth</a:t>
            </a:r>
          </a:p>
          <a:p>
            <a:pPr marL="285750" indent="-285750">
              <a:spcBef>
                <a:spcPts val="600"/>
              </a:spcBef>
              <a:buFont typeface="Arial" panose="020B0604020202020204" pitchFamily="34" charset="0"/>
              <a:buChar char="•"/>
            </a:pPr>
            <a:r>
              <a:rPr lang="en-US" sz="1400" dirty="0"/>
              <a:t>New Member Adds</a:t>
            </a:r>
          </a:p>
          <a:p>
            <a:pPr marL="285750" indent="-285750">
              <a:spcBef>
                <a:spcPts val="600"/>
              </a:spcBef>
              <a:buFont typeface="Arial" panose="020B0604020202020204" pitchFamily="34" charset="0"/>
              <a:buChar char="•"/>
            </a:pPr>
            <a:endParaRPr lang="en-US" sz="1400" dirty="0"/>
          </a:p>
          <a:p>
            <a:pPr>
              <a:spcBef>
                <a:spcPts val="600"/>
              </a:spcBef>
            </a:pPr>
            <a:r>
              <a:rPr lang="en-US" sz="1700" b="1" dirty="0"/>
              <a:t>Programming</a:t>
            </a:r>
          </a:p>
          <a:p>
            <a:pPr marL="285750" indent="-285750">
              <a:spcBef>
                <a:spcPts val="600"/>
              </a:spcBef>
              <a:buFont typeface="Arial" panose="020B0604020202020204" pitchFamily="34" charset="0"/>
              <a:buChar char="•"/>
            </a:pPr>
            <a:r>
              <a:rPr lang="en-US" sz="1400" dirty="0"/>
              <a:t>Reporting Recognition</a:t>
            </a:r>
          </a:p>
          <a:p>
            <a:pPr marL="285750" indent="-285750">
              <a:spcBef>
                <a:spcPts val="600"/>
              </a:spcBef>
              <a:buFont typeface="Arial" panose="020B0604020202020204" pitchFamily="34" charset="0"/>
              <a:buChar char="•"/>
            </a:pPr>
            <a:endParaRPr lang="en-US" sz="1400" dirty="0"/>
          </a:p>
          <a:p>
            <a:pPr>
              <a:spcBef>
                <a:spcPts val="600"/>
              </a:spcBef>
            </a:pPr>
            <a:r>
              <a:rPr lang="en-US" sz="1700" b="1" dirty="0"/>
              <a:t>Administrative</a:t>
            </a:r>
            <a:r>
              <a:rPr lang="en-US" sz="1700" dirty="0"/>
              <a:t>   </a:t>
            </a:r>
          </a:p>
          <a:p>
            <a:pPr marL="285750" indent="-285750">
              <a:spcBef>
                <a:spcPts val="600"/>
              </a:spcBef>
              <a:buFont typeface="Arial" panose="020B0604020202020204" pitchFamily="34" charset="0"/>
              <a:buChar char="•"/>
            </a:pPr>
            <a:r>
              <a:rPr lang="en-US" sz="1400" b="0" dirty="0">
                <a:cs typeface="+mn-cs"/>
              </a:rPr>
              <a:t>Fast Start Recognition</a:t>
            </a:r>
          </a:p>
          <a:p>
            <a:pPr marL="285750" indent="-285750">
              <a:spcBef>
                <a:spcPts val="600"/>
              </a:spcBef>
              <a:buFont typeface="Arial" panose="020B0604020202020204" pitchFamily="34" charset="0"/>
              <a:buChar char="•"/>
            </a:pPr>
            <a:r>
              <a:rPr lang="en-US" sz="1400" b="0" dirty="0">
                <a:cs typeface="+mn-cs"/>
              </a:rPr>
              <a:t>Outstanding USWT Contact</a:t>
            </a:r>
          </a:p>
        </p:txBody>
      </p:sp>
    </p:spTree>
    <p:extLst>
      <p:ext uri="{BB962C8B-B14F-4D97-AF65-F5344CB8AC3E}">
        <p14:creationId xmlns:p14="http://schemas.microsoft.com/office/powerpoint/2010/main" val="2656092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63D1C-0927-327A-1891-1AD2DC4BCDB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F4C52FF-00BC-E193-49EF-B1452877BD96}"/>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C22688C0-DE65-236C-5389-385EB3A492A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FD4210A8-FF60-65E8-B221-5559DDF4D9B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24</a:t>
            </a:fld>
            <a:endParaRPr lang="en-US" dirty="0"/>
          </a:p>
        </p:txBody>
      </p:sp>
      <p:sp>
        <p:nvSpPr>
          <p:cNvPr id="7" name="TextBox 6">
            <a:extLst>
              <a:ext uri="{FF2B5EF4-FFF2-40B4-BE49-F238E27FC236}">
                <a16:creationId xmlns:a16="http://schemas.microsoft.com/office/drawing/2014/main" id="{F60C4356-F221-8525-DFE4-AD6DA241D97D}"/>
              </a:ext>
            </a:extLst>
          </p:cNvPr>
          <p:cNvSpPr txBox="1"/>
          <p:nvPr/>
        </p:nvSpPr>
        <p:spPr>
          <a:xfrm>
            <a:off x="612648" y="1066800"/>
            <a:ext cx="10515600" cy="353943"/>
          </a:xfrm>
          <a:prstGeom prst="rect">
            <a:avLst/>
          </a:prstGeom>
          <a:noFill/>
        </p:spPr>
        <p:txBody>
          <a:bodyPr wrap="square" rtlCol="0">
            <a:spAutoFit/>
          </a:bodyPr>
          <a:lstStyle/>
          <a:p>
            <a:pPr>
              <a:spcBef>
                <a:spcPts val="600"/>
              </a:spcBef>
            </a:pPr>
            <a:r>
              <a:rPr lang="en-US" sz="1700" dirty="0"/>
              <a:t>Members can nominate projects and fellow members for consideration of the following awards.</a:t>
            </a:r>
          </a:p>
        </p:txBody>
      </p:sp>
      <p:sp>
        <p:nvSpPr>
          <p:cNvPr id="2" name="TextBox 1">
            <a:extLst>
              <a:ext uri="{FF2B5EF4-FFF2-40B4-BE49-F238E27FC236}">
                <a16:creationId xmlns:a16="http://schemas.microsoft.com/office/drawing/2014/main" id="{CBA17128-0058-1F1A-6C8F-DFBECA42E92C}"/>
              </a:ext>
            </a:extLst>
          </p:cNvPr>
          <p:cNvSpPr txBox="1"/>
          <p:nvPr/>
        </p:nvSpPr>
        <p:spPr>
          <a:xfrm>
            <a:off x="1450848" y="1466220"/>
            <a:ext cx="9677400" cy="4693593"/>
          </a:xfrm>
          <a:prstGeom prst="rect">
            <a:avLst/>
          </a:prstGeom>
          <a:noFill/>
        </p:spPr>
        <p:txBody>
          <a:bodyPr wrap="square" rtlCol="0">
            <a:spAutoFit/>
          </a:bodyPr>
          <a:lstStyle/>
          <a:p>
            <a:pPr>
              <a:spcBef>
                <a:spcPts val="600"/>
              </a:spcBef>
            </a:pPr>
            <a:r>
              <a:rPr lang="en-US" sz="1700" b="1" dirty="0"/>
              <a:t>President</a:t>
            </a:r>
          </a:p>
          <a:p>
            <a:pPr marL="285750" indent="-285750">
              <a:spcBef>
                <a:spcPts val="600"/>
              </a:spcBef>
              <a:buFont typeface="Arial" panose="020B0604020202020204" pitchFamily="34" charset="0"/>
              <a:buChar char="•"/>
            </a:pPr>
            <a:r>
              <a:rPr lang="en-US" sz="1400" dirty="0"/>
              <a:t>Presidential Pin</a:t>
            </a:r>
          </a:p>
          <a:p>
            <a:pPr marL="285750" indent="-285750">
              <a:spcBef>
                <a:spcPts val="600"/>
              </a:spcBef>
              <a:buFont typeface="Arial" panose="020B0604020202020204" pitchFamily="34" charset="0"/>
              <a:buChar char="•"/>
            </a:pPr>
            <a:r>
              <a:rPr lang="en-US" sz="1400" dirty="0"/>
              <a:t>Presidential Medallion</a:t>
            </a:r>
          </a:p>
          <a:p>
            <a:pPr marL="285750" indent="-285750">
              <a:spcBef>
                <a:spcPts val="600"/>
              </a:spcBef>
              <a:buFont typeface="Arial" panose="020B0604020202020204" pitchFamily="34" charset="0"/>
              <a:buChar char="•"/>
            </a:pPr>
            <a:r>
              <a:rPr lang="en-US" sz="1400" dirty="0"/>
              <a:t>Community Member Recognition – Personalized each year by the USWT &amp; MNWT Presidents</a:t>
            </a:r>
          </a:p>
          <a:p>
            <a:pPr>
              <a:spcBef>
                <a:spcPts val="600"/>
              </a:spcBef>
            </a:pPr>
            <a:endParaRPr lang="en-US" sz="1400" dirty="0"/>
          </a:p>
          <a:p>
            <a:pPr>
              <a:spcBef>
                <a:spcPts val="600"/>
              </a:spcBef>
            </a:pPr>
            <a:r>
              <a:rPr lang="en-US" sz="1700" b="1" dirty="0"/>
              <a:t>Programming</a:t>
            </a:r>
          </a:p>
          <a:p>
            <a:pPr marL="285750" indent="-285750">
              <a:spcBef>
                <a:spcPts val="600"/>
              </a:spcBef>
              <a:buFont typeface="Arial" panose="020B0604020202020204" pitchFamily="34" charset="0"/>
              <a:buChar char="•"/>
            </a:pPr>
            <a:r>
              <a:rPr lang="en-US" sz="1400" dirty="0"/>
              <a:t>Outstanding Programming Manager of the Trimester</a:t>
            </a:r>
          </a:p>
          <a:p>
            <a:pPr marL="285750" indent="-285750">
              <a:spcBef>
                <a:spcPts val="600"/>
              </a:spcBef>
              <a:buFont typeface="Arial" panose="020B0604020202020204" pitchFamily="34" charset="0"/>
              <a:buChar char="•"/>
            </a:pPr>
            <a:r>
              <a:rPr lang="en-US" sz="1400" dirty="0"/>
              <a:t>Project of the Trimester</a:t>
            </a:r>
          </a:p>
          <a:p>
            <a:pPr>
              <a:spcBef>
                <a:spcPts val="600"/>
              </a:spcBef>
            </a:pPr>
            <a:endParaRPr lang="en-US" sz="1400" dirty="0"/>
          </a:p>
          <a:p>
            <a:pPr>
              <a:spcBef>
                <a:spcPts val="600"/>
              </a:spcBef>
            </a:pPr>
            <a:r>
              <a:rPr lang="en-US" sz="1700" b="1" dirty="0"/>
              <a:t>Marketing</a:t>
            </a:r>
            <a:r>
              <a:rPr lang="en-US" sz="1700" dirty="0"/>
              <a:t>   </a:t>
            </a:r>
          </a:p>
          <a:p>
            <a:pPr marL="285750" indent="-285750">
              <a:spcBef>
                <a:spcPts val="600"/>
              </a:spcBef>
              <a:buFont typeface="Arial" panose="020B0604020202020204" pitchFamily="34" charset="0"/>
              <a:buChar char="•"/>
            </a:pPr>
            <a:r>
              <a:rPr lang="en-US" sz="1400" b="0" dirty="0">
                <a:cs typeface="+mn-cs"/>
              </a:rPr>
              <a:t>Marketer of the Trimester</a:t>
            </a:r>
          </a:p>
          <a:p>
            <a:pPr marL="285750" indent="-285750">
              <a:spcBef>
                <a:spcPts val="600"/>
              </a:spcBef>
              <a:buFont typeface="Arial" panose="020B0604020202020204" pitchFamily="34" charset="0"/>
              <a:buChar char="•"/>
            </a:pPr>
            <a:r>
              <a:rPr lang="en-US" sz="1400" b="0" dirty="0">
                <a:cs typeface="+mn-cs"/>
              </a:rPr>
              <a:t>Newsletter of the Trimester</a:t>
            </a:r>
          </a:p>
          <a:p>
            <a:pPr marL="285750" indent="-285750">
              <a:spcBef>
                <a:spcPts val="600"/>
              </a:spcBef>
              <a:buFont typeface="Arial" panose="020B0604020202020204" pitchFamily="34" charset="0"/>
              <a:buChar char="•"/>
            </a:pPr>
            <a:r>
              <a:rPr lang="en-US" sz="1400" b="0" dirty="0">
                <a:cs typeface="+mn-cs"/>
              </a:rPr>
              <a:t>Founders Day</a:t>
            </a:r>
          </a:p>
          <a:p>
            <a:pPr marL="285750" indent="-285750">
              <a:spcBef>
                <a:spcPts val="600"/>
              </a:spcBef>
              <a:buFont typeface="Arial" panose="020B0604020202020204" pitchFamily="34" charset="0"/>
              <a:buChar char="•"/>
            </a:pPr>
            <a:r>
              <a:rPr lang="en-US" sz="1400" b="0" dirty="0">
                <a:cs typeface="+mn-cs"/>
              </a:rPr>
              <a:t>Friendship Day</a:t>
            </a:r>
          </a:p>
          <a:p>
            <a:pPr marL="285750" indent="-285750">
              <a:spcBef>
                <a:spcPts val="600"/>
              </a:spcBef>
              <a:buFont typeface="Arial" panose="020B0604020202020204" pitchFamily="34" charset="0"/>
              <a:buChar char="•"/>
            </a:pPr>
            <a:r>
              <a:rPr lang="en-US" sz="1400" b="0" dirty="0">
                <a:cs typeface="+mn-cs"/>
              </a:rPr>
              <a:t>Shout Out with PR</a:t>
            </a:r>
          </a:p>
        </p:txBody>
      </p:sp>
    </p:spTree>
    <p:extLst>
      <p:ext uri="{BB962C8B-B14F-4D97-AF65-F5344CB8AC3E}">
        <p14:creationId xmlns:p14="http://schemas.microsoft.com/office/powerpoint/2010/main" val="2450339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F08E4-8D65-CA52-2AD8-BDEFE43DB2C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D157B49-A4F0-BFC7-A531-7F35483993BB}"/>
              </a:ext>
            </a:extLst>
          </p:cNvPr>
          <p:cNvSpPr>
            <a:spLocks noGrp="1"/>
          </p:cNvSpPr>
          <p:nvPr>
            <p:ph type="title"/>
          </p:nvPr>
        </p:nvSpPr>
        <p:spPr>
          <a:xfrm>
            <a:off x="612649" y="304800"/>
            <a:ext cx="10972800" cy="960121"/>
          </a:xfrm>
        </p:spPr>
        <p:txBody>
          <a:bodyPr tIns="0" anchor="t" anchorCtr="0"/>
          <a:lstStyle/>
          <a:p>
            <a:r>
              <a:rPr lang="en-US" sz="4800" b="1" dirty="0"/>
              <a:t>Recognition and AWARDS</a:t>
            </a:r>
            <a:endParaRPr lang="en-US" dirty="0"/>
          </a:p>
        </p:txBody>
      </p:sp>
      <p:sp>
        <p:nvSpPr>
          <p:cNvPr id="33" name="Footer Placeholder 2">
            <a:extLst>
              <a:ext uri="{FF2B5EF4-FFF2-40B4-BE49-F238E27FC236}">
                <a16:creationId xmlns:a16="http://schemas.microsoft.com/office/drawing/2014/main" id="{3CF326A2-1C14-E597-B9DB-850248964AE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F2896692-0C96-5DDC-3C36-4B78042E6F2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25</a:t>
            </a:fld>
            <a:endParaRPr lang="en-US" dirty="0"/>
          </a:p>
        </p:txBody>
      </p:sp>
      <p:sp>
        <p:nvSpPr>
          <p:cNvPr id="7" name="TextBox 6">
            <a:extLst>
              <a:ext uri="{FF2B5EF4-FFF2-40B4-BE49-F238E27FC236}">
                <a16:creationId xmlns:a16="http://schemas.microsoft.com/office/drawing/2014/main" id="{FB8ECB19-A77D-3415-CDA4-1ED481CC5FD1}"/>
              </a:ext>
            </a:extLst>
          </p:cNvPr>
          <p:cNvSpPr txBox="1"/>
          <p:nvPr/>
        </p:nvSpPr>
        <p:spPr>
          <a:xfrm>
            <a:off x="612648" y="1066800"/>
            <a:ext cx="10515600" cy="353943"/>
          </a:xfrm>
          <a:prstGeom prst="rect">
            <a:avLst/>
          </a:prstGeom>
          <a:noFill/>
        </p:spPr>
        <p:txBody>
          <a:bodyPr wrap="square" rtlCol="0">
            <a:spAutoFit/>
          </a:bodyPr>
          <a:lstStyle/>
          <a:p>
            <a:pPr>
              <a:spcBef>
                <a:spcPts val="600"/>
              </a:spcBef>
            </a:pPr>
            <a:r>
              <a:rPr lang="en-US" sz="1700" dirty="0"/>
              <a:t>A few MNWT competitive awards require a minimal fee to participate/nominate.</a:t>
            </a:r>
          </a:p>
        </p:txBody>
      </p:sp>
      <p:sp>
        <p:nvSpPr>
          <p:cNvPr id="2" name="TextBox 1">
            <a:extLst>
              <a:ext uri="{FF2B5EF4-FFF2-40B4-BE49-F238E27FC236}">
                <a16:creationId xmlns:a16="http://schemas.microsoft.com/office/drawing/2014/main" id="{DCC565EF-8652-6EF9-C92B-C6A8141281E7}"/>
              </a:ext>
            </a:extLst>
          </p:cNvPr>
          <p:cNvSpPr txBox="1"/>
          <p:nvPr/>
        </p:nvSpPr>
        <p:spPr>
          <a:xfrm>
            <a:off x="612648" y="1905000"/>
            <a:ext cx="10515600" cy="4216539"/>
          </a:xfrm>
          <a:prstGeom prst="rect">
            <a:avLst/>
          </a:prstGeom>
          <a:noFill/>
        </p:spPr>
        <p:txBody>
          <a:bodyPr wrap="square" rtlCol="0">
            <a:spAutoFit/>
          </a:bodyPr>
          <a:lstStyle/>
          <a:p>
            <a:pPr>
              <a:spcBef>
                <a:spcPts val="600"/>
              </a:spcBef>
            </a:pPr>
            <a:r>
              <a:rPr lang="en-US" sz="1700" b="1" dirty="0"/>
              <a:t>Winter State Awards - </a:t>
            </a:r>
            <a:r>
              <a:rPr lang="en-US" sz="1700" dirty="0"/>
              <a:t>Announced at the MNWT Winter State convention each year, nominations for these awards are due November 1</a:t>
            </a:r>
            <a:r>
              <a:rPr lang="en-US" sz="1700" baseline="30000" dirty="0"/>
              <a:t>st</a:t>
            </a:r>
            <a:r>
              <a:rPr lang="en-US" sz="1700" dirty="0"/>
              <a:t>. The three categories include Outstanding Young Adult, Person with Determination, and Women Who Impact. They are open to nominate both members and non-members.</a:t>
            </a:r>
          </a:p>
          <a:p>
            <a:pPr>
              <a:spcBef>
                <a:spcPts val="600"/>
              </a:spcBef>
            </a:pPr>
            <a:endParaRPr lang="en-US" sz="1700" dirty="0"/>
          </a:p>
          <a:p>
            <a:pPr>
              <a:spcBef>
                <a:spcPts val="600"/>
              </a:spcBef>
            </a:pPr>
            <a:r>
              <a:rPr lang="en-US" sz="1700" b="1" dirty="0"/>
              <a:t>Community Connection Awards - </a:t>
            </a:r>
            <a:r>
              <a:rPr lang="en-US" sz="1700" dirty="0">
                <a:cs typeface="+mn-cs"/>
              </a:rPr>
              <a:t>Announced at the MNWT </a:t>
            </a:r>
            <a:r>
              <a:rPr lang="en-US" sz="1700" dirty="0"/>
              <a:t>Annual Convention each year, nominations for these awards are typically due by April 15</a:t>
            </a:r>
            <a:r>
              <a:rPr lang="en-US" sz="1700" baseline="30000" dirty="0"/>
              <a:t>th</a:t>
            </a:r>
            <a:r>
              <a:rPr lang="en-US" sz="1700" dirty="0"/>
              <a:t> each year. The three categories include Civic or Environmental Project, Community Impact, and Joint Ventures.</a:t>
            </a:r>
          </a:p>
          <a:p>
            <a:pPr>
              <a:spcBef>
                <a:spcPts val="600"/>
              </a:spcBef>
            </a:pPr>
            <a:endParaRPr lang="en-US" sz="1700" dirty="0">
              <a:cs typeface="+mn-cs"/>
            </a:endParaRPr>
          </a:p>
          <a:p>
            <a:pPr>
              <a:spcBef>
                <a:spcPts val="600"/>
              </a:spcBef>
            </a:pPr>
            <a:r>
              <a:rPr lang="en-US" sz="1700" b="1" dirty="0"/>
              <a:t>Impromptu Speaking </a:t>
            </a:r>
            <a:r>
              <a:rPr lang="en-US" sz="1700" dirty="0"/>
              <a:t>– This competition is held annually at the Fall State Convention.  Members are invited to compete by talking on a previously unknown topic for up to 2 minutes.</a:t>
            </a:r>
          </a:p>
          <a:p>
            <a:pPr>
              <a:spcBef>
                <a:spcPts val="600"/>
              </a:spcBef>
            </a:pPr>
            <a:endParaRPr lang="en-US" sz="1700" dirty="0"/>
          </a:p>
          <a:p>
            <a:pPr>
              <a:spcBef>
                <a:spcPts val="600"/>
              </a:spcBef>
            </a:pPr>
            <a:r>
              <a:rPr lang="en-US" sz="1700" b="1" dirty="0"/>
              <a:t>Effective Writing</a:t>
            </a:r>
            <a:r>
              <a:rPr lang="en-US" sz="1700" dirty="0"/>
              <a:t> – The competition is held each year prior to the Winter State Convention.  Members are invited to submit an original composition on a pre-defined topic.  The submissions are judged and winners are recognized at Winter State Convention.</a:t>
            </a:r>
          </a:p>
        </p:txBody>
      </p:sp>
    </p:spTree>
    <p:extLst>
      <p:ext uri="{BB962C8B-B14F-4D97-AF65-F5344CB8AC3E}">
        <p14:creationId xmlns:p14="http://schemas.microsoft.com/office/powerpoint/2010/main" val="919612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Communications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26</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85800" y="1030429"/>
            <a:ext cx="10515600" cy="5378395"/>
          </a:xfrm>
          <a:prstGeom prst="rect">
            <a:avLst/>
          </a:prstGeom>
          <a:noFill/>
        </p:spPr>
        <p:txBody>
          <a:bodyPr wrap="square" rtlCol="0">
            <a:spAutoFit/>
          </a:bodyPr>
          <a:lstStyle/>
          <a:p>
            <a:pPr>
              <a:spcBef>
                <a:spcPts val="600"/>
              </a:spcBef>
            </a:pPr>
            <a:r>
              <a:rPr lang="en-US" sz="1700" dirty="0"/>
              <a:t>There are a few communication methods for MNWT leaders to share information with chapters &amp; members.</a:t>
            </a:r>
          </a:p>
          <a:p>
            <a:pPr>
              <a:spcBef>
                <a:spcPts val="600"/>
              </a:spcBef>
            </a:pPr>
            <a:r>
              <a:rPr lang="en-US" sz="1700" b="1" dirty="0"/>
              <a:t>Chapter Email</a:t>
            </a:r>
            <a:r>
              <a:rPr lang="en-US" sz="1700" dirty="0"/>
              <a:t> – The official method of communication of information from MNWT to chapters is via chapter email.  A MNWT email is provided to each chapter, and they are responsible for monitoring and managing this account.  Chapters may use the MNWT-provided email, or they may have a different method for communication with their members.</a:t>
            </a:r>
          </a:p>
          <a:p>
            <a:pPr>
              <a:spcBef>
                <a:spcPts val="600"/>
              </a:spcBef>
            </a:pPr>
            <a:r>
              <a:rPr lang="en-US" sz="1700" b="1" dirty="0">
                <a:cs typeface="+mn-cs"/>
              </a:rPr>
              <a:t>Chapter Information Packets</a:t>
            </a:r>
            <a:r>
              <a:rPr lang="en-US" sz="1700" dirty="0">
                <a:cs typeface="+mn-cs"/>
              </a:rPr>
              <a:t> </a:t>
            </a:r>
            <a:r>
              <a:rPr lang="en-US" sz="1700" dirty="0"/>
              <a:t>-</a:t>
            </a:r>
            <a:r>
              <a:rPr lang="en-US" sz="1700" dirty="0">
                <a:cs typeface="+mn-cs"/>
              </a:rPr>
              <a:t> Produced 3 times a year (early June, Fall State, &amp; Winter State) near the start of each trimester.  Each Staff member, SPM and Committee prepare a document that provides information for the trimester.  This includes important dates, challenges, and education on the position or the organization for members to use or share with their chapter.  This information is typically intended for members </a:t>
            </a:r>
            <a:r>
              <a:rPr lang="en-US" sz="1700" dirty="0"/>
              <a:t>holding the corresponding position in a chapter, though anyone is welcome to the information.  It can be helpful to learn more about a part of the organization even if you don’t formally hold that role (or any role).</a:t>
            </a:r>
            <a:endParaRPr lang="en-US" sz="1700" b="1" dirty="0">
              <a:cs typeface="+mn-cs"/>
            </a:endParaRPr>
          </a:p>
          <a:p>
            <a:pPr>
              <a:spcBef>
                <a:spcPts val="300"/>
              </a:spcBef>
            </a:pPr>
            <a:r>
              <a:rPr lang="en-US" sz="1700" b="1" dirty="0">
                <a:cs typeface="+mn-cs"/>
              </a:rPr>
              <a:t>Newsletters</a:t>
            </a:r>
            <a:r>
              <a:rPr lang="en-US" sz="1700" dirty="0">
                <a:cs typeface="+mn-cs"/>
              </a:rPr>
              <a:t> </a:t>
            </a:r>
          </a:p>
          <a:p>
            <a:pPr marL="285750" indent="-285750">
              <a:spcBef>
                <a:spcPts val="300"/>
              </a:spcBef>
              <a:buFont typeface="Arial" panose="020B0604020202020204" pitchFamily="34" charset="0"/>
              <a:buChar char="•"/>
            </a:pPr>
            <a:r>
              <a:rPr lang="en-US" sz="1500" dirty="0">
                <a:cs typeface="+mn-cs"/>
              </a:rPr>
              <a:t>MNWT </a:t>
            </a:r>
            <a:r>
              <a:rPr lang="en-US" sz="1500" b="0" dirty="0">
                <a:cs typeface="+mn-cs"/>
              </a:rPr>
              <a:t>publishes an official newsletter, </a:t>
            </a:r>
            <a:r>
              <a:rPr lang="en-US" sz="1500" b="1" dirty="0">
                <a:cs typeface="+mn-cs"/>
              </a:rPr>
              <a:t>NEWSLET,</a:t>
            </a:r>
            <a:r>
              <a:rPr lang="en-US" sz="1500" b="0" dirty="0">
                <a:cs typeface="+mn-cs"/>
              </a:rPr>
              <a:t> 4 times a year and it is emailed directly to members (in trial by MNWT) or mailed to your home.  The information in NEWSLET is directed to all members as well as non-members interested in MNWT.</a:t>
            </a:r>
          </a:p>
          <a:p>
            <a:pPr marL="285750" indent="-285750">
              <a:spcBef>
                <a:spcPts val="300"/>
              </a:spcBef>
              <a:buFont typeface="Arial" panose="020B0604020202020204" pitchFamily="34" charset="0"/>
              <a:buChar char="•"/>
            </a:pPr>
            <a:r>
              <a:rPr lang="en-US" sz="1500" dirty="0"/>
              <a:t>MNWT also publishes a newsletter, </a:t>
            </a:r>
            <a:r>
              <a:rPr lang="en-US" sz="1500" b="1" dirty="0"/>
              <a:t>Chapter Mailing,</a:t>
            </a:r>
            <a:r>
              <a:rPr lang="en-US" sz="1500" dirty="0"/>
              <a:t> 9 times a year combining the months of convention and the following month into one publication.</a:t>
            </a:r>
            <a:r>
              <a:rPr lang="en-US" sz="1500" b="1" dirty="0"/>
              <a:t> </a:t>
            </a:r>
            <a:r>
              <a:rPr lang="en-US" sz="1500" dirty="0"/>
              <a:t>It is available from the State Publication page on mnwt.org. The Chapter Mailing is directed to members and has timely information from State Staff, SPMs, and Committees that are helpful for chapters and members.</a:t>
            </a:r>
          </a:p>
        </p:txBody>
      </p:sp>
    </p:spTree>
    <p:extLst>
      <p:ext uri="{BB962C8B-B14F-4D97-AF65-F5344CB8AC3E}">
        <p14:creationId xmlns:p14="http://schemas.microsoft.com/office/powerpoint/2010/main" val="370840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289A0-0353-AB47-BB67-055173E9AB9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39D2092-BC1D-9891-EA75-5D9CD5C6D568}"/>
              </a:ext>
            </a:extLst>
          </p:cNvPr>
          <p:cNvSpPr>
            <a:spLocks noGrp="1"/>
          </p:cNvSpPr>
          <p:nvPr>
            <p:ph type="title"/>
          </p:nvPr>
        </p:nvSpPr>
        <p:spPr>
          <a:xfrm>
            <a:off x="612649" y="304800"/>
            <a:ext cx="10972800" cy="960121"/>
          </a:xfrm>
        </p:spPr>
        <p:txBody>
          <a:bodyPr tIns="0" anchor="t" anchorCtr="0"/>
          <a:lstStyle/>
          <a:p>
            <a:r>
              <a:rPr lang="en-US" sz="4800" b="1" dirty="0"/>
              <a:t>Social Media</a:t>
            </a:r>
            <a:endParaRPr lang="en-US" dirty="0"/>
          </a:p>
        </p:txBody>
      </p:sp>
      <p:sp>
        <p:nvSpPr>
          <p:cNvPr id="33" name="Footer Placeholder 2">
            <a:extLst>
              <a:ext uri="{FF2B5EF4-FFF2-40B4-BE49-F238E27FC236}">
                <a16:creationId xmlns:a16="http://schemas.microsoft.com/office/drawing/2014/main" id="{17B8CA17-8543-CB3F-AEEB-6375794B0537}"/>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CF7F91F2-915C-7E88-359C-C006B3F464B6}"/>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27</a:t>
            </a:fld>
            <a:endParaRPr lang="en-US" dirty="0"/>
          </a:p>
        </p:txBody>
      </p:sp>
      <p:sp>
        <p:nvSpPr>
          <p:cNvPr id="2" name="TextBox 1">
            <a:extLst>
              <a:ext uri="{FF2B5EF4-FFF2-40B4-BE49-F238E27FC236}">
                <a16:creationId xmlns:a16="http://schemas.microsoft.com/office/drawing/2014/main" id="{3C70E5A7-9E7D-D9FD-1F50-A51BCC13AD60}"/>
              </a:ext>
            </a:extLst>
          </p:cNvPr>
          <p:cNvSpPr txBox="1"/>
          <p:nvPr/>
        </p:nvSpPr>
        <p:spPr>
          <a:xfrm>
            <a:off x="606550" y="990600"/>
            <a:ext cx="11052049" cy="5339923"/>
          </a:xfrm>
          <a:prstGeom prst="rect">
            <a:avLst/>
          </a:prstGeom>
          <a:noFill/>
        </p:spPr>
        <p:txBody>
          <a:bodyPr wrap="square" rtlCol="0">
            <a:spAutoFit/>
          </a:bodyPr>
          <a:lstStyle/>
          <a:p>
            <a:pPr>
              <a:spcBef>
                <a:spcPts val="600"/>
              </a:spcBef>
            </a:pPr>
            <a:endParaRPr lang="en-US" sz="1700" dirty="0"/>
          </a:p>
          <a:p>
            <a:pPr>
              <a:spcBef>
                <a:spcPts val="600"/>
              </a:spcBef>
            </a:pPr>
            <a:r>
              <a:rPr lang="en-US" sz="1700" b="1" dirty="0"/>
              <a:t>Facebook</a:t>
            </a:r>
            <a:r>
              <a:rPr lang="en-US" sz="1700" dirty="0"/>
              <a:t> –MNWT uses Facebook to provide a lot of useful information, events and reminders.  It is not the sole source for information however. You are encouraged to follow and like and share all of our Facebook accounts. </a:t>
            </a:r>
          </a:p>
          <a:p>
            <a:pPr marL="285750" indent="-285750">
              <a:spcBef>
                <a:spcPts val="600"/>
              </a:spcBef>
              <a:buFont typeface="Arial" panose="020B0604020202020204" pitchFamily="34" charset="0"/>
              <a:buChar char="•"/>
            </a:pPr>
            <a:r>
              <a:rPr lang="en-US" sz="1600" dirty="0"/>
              <a:t>“Minnesota Women of Today” – The main external facing FB page has generally interesting information about the organization and upcoming events. It is intended for anyone with an interest in our organization.  </a:t>
            </a:r>
          </a:p>
          <a:p>
            <a:pPr marL="285750" indent="-285750">
              <a:spcBef>
                <a:spcPts val="600"/>
              </a:spcBef>
              <a:buFont typeface="Arial" panose="020B0604020202020204" pitchFamily="34" charset="0"/>
              <a:buChar char="•"/>
            </a:pPr>
            <a:r>
              <a:rPr lang="en-US" sz="1600" dirty="0"/>
              <a:t>“MNWT pages” – While not private pages, the content on these pages is generally intended for members. Staff members share upcoming events, due date reminders, challenge reminders, information for their area, encourage discussion amongst members, and general inspiration.</a:t>
            </a:r>
          </a:p>
          <a:p>
            <a:pPr marL="742950" lvl="1" indent="-285750">
              <a:spcBef>
                <a:spcPts val="600"/>
              </a:spcBef>
              <a:buFont typeface="Arial" panose="020B0604020202020204" pitchFamily="34" charset="0"/>
              <a:buChar char="•"/>
            </a:pPr>
            <a:r>
              <a:rPr lang="en-US" sz="1600" u="sng" dirty="0"/>
              <a:t>MNWT Administration </a:t>
            </a:r>
            <a:r>
              <a:rPr lang="en-US" sz="1600" dirty="0"/>
              <a:t>- Administrative Team: President, Administrative VP (State Delegates), Secretary, Parliamentarian, Executive Director, Marketing VP, COB, and Presidential Assistant.</a:t>
            </a:r>
          </a:p>
          <a:p>
            <a:pPr marL="742950" lvl="1" indent="-285750">
              <a:spcBef>
                <a:spcPts val="600"/>
              </a:spcBef>
              <a:buFont typeface="Arial" panose="020B0604020202020204" pitchFamily="34" charset="0"/>
              <a:buChar char="•"/>
            </a:pPr>
            <a:r>
              <a:rPr lang="en-US" sz="1600" u="sng" dirty="0"/>
              <a:t>MNWT Membership </a:t>
            </a:r>
            <a:r>
              <a:rPr lang="en-US" sz="1600" dirty="0"/>
              <a:t>- Membership VP, Chapter Membership VP, Extensions Director, Success Coordinator and MMC Chair.</a:t>
            </a:r>
          </a:p>
          <a:p>
            <a:pPr marL="742950" lvl="1" indent="-285750">
              <a:spcBef>
                <a:spcPts val="600"/>
              </a:spcBef>
              <a:buFont typeface="Arial" panose="020B0604020202020204" pitchFamily="34" charset="0"/>
              <a:buChar char="•"/>
            </a:pPr>
            <a:r>
              <a:rPr lang="en-US" sz="1600" u="sng" dirty="0"/>
              <a:t>MNWT Programming </a:t>
            </a:r>
            <a:r>
              <a:rPr lang="en-US" sz="1600" dirty="0"/>
              <a:t>- Programming VP and all State Program Managers.</a:t>
            </a:r>
          </a:p>
          <a:p>
            <a:pPr marL="742950" lvl="1" indent="-285750">
              <a:spcBef>
                <a:spcPts val="600"/>
              </a:spcBef>
              <a:buFont typeface="Arial" panose="020B0604020202020204" pitchFamily="34" charset="0"/>
              <a:buChar char="•"/>
            </a:pPr>
            <a:r>
              <a:rPr lang="en-US" sz="1600" u="sng" dirty="0"/>
              <a:t>MNWT Finance</a:t>
            </a:r>
            <a:r>
              <a:rPr lang="en-US" sz="1600" dirty="0"/>
              <a:t> - Financial VP, State Store, and Finance Committee.</a:t>
            </a:r>
          </a:p>
          <a:p>
            <a:pPr marL="742950" lvl="1" indent="-285750">
              <a:spcBef>
                <a:spcPts val="600"/>
              </a:spcBef>
              <a:buFont typeface="Arial" panose="020B0604020202020204" pitchFamily="34" charset="0"/>
              <a:buChar char="•"/>
            </a:pPr>
            <a:r>
              <a:rPr lang="en-US" sz="1600" u="sng" dirty="0"/>
              <a:t>MNWT Foundation </a:t>
            </a:r>
            <a:r>
              <a:rPr lang="en-US" sz="1600" dirty="0"/>
              <a:t>– Campaigns and offerings from the Foundation are promoted on this page.</a:t>
            </a:r>
          </a:p>
          <a:p>
            <a:pPr marL="742950" lvl="1" indent="-285750">
              <a:spcBef>
                <a:spcPts val="600"/>
              </a:spcBef>
              <a:buFont typeface="Arial" panose="020B0604020202020204" pitchFamily="34" charset="0"/>
              <a:buChar char="•"/>
            </a:pPr>
            <a:r>
              <a:rPr lang="en-US" sz="1600" u="sng" dirty="0"/>
              <a:t>MNWT </a:t>
            </a:r>
            <a:r>
              <a:rPr lang="en-US" sz="1600" u="sng" dirty="0" err="1"/>
              <a:t>Keywomen</a:t>
            </a:r>
            <a:r>
              <a:rPr lang="en-US" sz="1600" u="sng" dirty="0"/>
              <a:t> </a:t>
            </a:r>
            <a:r>
              <a:rPr lang="en-US" sz="1600" dirty="0"/>
              <a:t>– Provides information on latest KW honorees, upcoming service events, nomination reminders, and generally interesting information.</a:t>
            </a:r>
          </a:p>
          <a:p>
            <a:pPr marL="742950" lvl="1" indent="-285750">
              <a:spcBef>
                <a:spcPts val="600"/>
              </a:spcBef>
              <a:buFont typeface="Arial" panose="020B0604020202020204" pitchFamily="34" charset="0"/>
              <a:buChar char="•"/>
            </a:pPr>
            <a:r>
              <a:rPr lang="en-US" sz="1600" u="sng" dirty="0"/>
              <a:t>MNWT District # </a:t>
            </a:r>
            <a:r>
              <a:rPr lang="en-US" sz="1600" dirty="0"/>
              <a:t>- District specific pages with information maintained by the DD or others in the district.  </a:t>
            </a:r>
          </a:p>
        </p:txBody>
      </p:sp>
    </p:spTree>
    <p:extLst>
      <p:ext uri="{BB962C8B-B14F-4D97-AF65-F5344CB8AC3E}">
        <p14:creationId xmlns:p14="http://schemas.microsoft.com/office/powerpoint/2010/main" val="1700778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7516D-D722-A826-ADAD-5A290F6D549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8F9D93B-2AE8-654F-5E79-B91B73417DE5}"/>
              </a:ext>
            </a:extLst>
          </p:cNvPr>
          <p:cNvSpPr>
            <a:spLocks noGrp="1"/>
          </p:cNvSpPr>
          <p:nvPr>
            <p:ph type="title"/>
          </p:nvPr>
        </p:nvSpPr>
        <p:spPr>
          <a:xfrm>
            <a:off x="612649" y="304800"/>
            <a:ext cx="10972800" cy="960121"/>
          </a:xfrm>
        </p:spPr>
        <p:txBody>
          <a:bodyPr tIns="0" anchor="t" anchorCtr="0"/>
          <a:lstStyle/>
          <a:p>
            <a:r>
              <a:rPr lang="en-US" sz="4800" b="1" dirty="0"/>
              <a:t>Social Media</a:t>
            </a:r>
            <a:endParaRPr lang="en-US" dirty="0"/>
          </a:p>
        </p:txBody>
      </p:sp>
      <p:sp>
        <p:nvSpPr>
          <p:cNvPr id="33" name="Footer Placeholder 2">
            <a:extLst>
              <a:ext uri="{FF2B5EF4-FFF2-40B4-BE49-F238E27FC236}">
                <a16:creationId xmlns:a16="http://schemas.microsoft.com/office/drawing/2014/main" id="{5C3CC6AB-6EDA-F868-5FB4-941182D228E6}"/>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EA410F0D-E996-0367-46AC-9D871DF23DB3}"/>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28</a:t>
            </a:fld>
            <a:endParaRPr lang="en-US" dirty="0"/>
          </a:p>
        </p:txBody>
      </p:sp>
      <p:sp>
        <p:nvSpPr>
          <p:cNvPr id="2" name="TextBox 1">
            <a:extLst>
              <a:ext uri="{FF2B5EF4-FFF2-40B4-BE49-F238E27FC236}">
                <a16:creationId xmlns:a16="http://schemas.microsoft.com/office/drawing/2014/main" id="{FE2B84CE-0C9A-8995-2141-4287DF98B534}"/>
              </a:ext>
            </a:extLst>
          </p:cNvPr>
          <p:cNvSpPr txBox="1"/>
          <p:nvPr/>
        </p:nvSpPr>
        <p:spPr>
          <a:xfrm>
            <a:off x="762000" y="1424002"/>
            <a:ext cx="10515600" cy="3616375"/>
          </a:xfrm>
          <a:prstGeom prst="rect">
            <a:avLst/>
          </a:prstGeom>
          <a:noFill/>
        </p:spPr>
        <p:txBody>
          <a:bodyPr wrap="square" rtlCol="0">
            <a:spAutoFit/>
          </a:bodyPr>
          <a:lstStyle/>
          <a:p>
            <a:pPr>
              <a:spcBef>
                <a:spcPts val="600"/>
              </a:spcBef>
            </a:pPr>
            <a:r>
              <a:rPr lang="en-US" sz="1700" b="1" dirty="0"/>
              <a:t>Website</a:t>
            </a:r>
            <a:r>
              <a:rPr lang="en-US" sz="1700" dirty="0"/>
              <a:t> – Our website is </a:t>
            </a:r>
            <a:r>
              <a:rPr lang="en-US" sz="1700" u="sng" dirty="0"/>
              <a:t>mnwt.org</a:t>
            </a:r>
            <a:r>
              <a:rPr lang="en-US" sz="1700" dirty="0"/>
              <a:t>.  Here you can find the latest state newsletter (NEWSLET), current CIPS, MNWT forms and documents, a calendar of events, upcoming registrations for events, and important announcements. Most any part of MNWT can be found on the website. </a:t>
            </a:r>
          </a:p>
          <a:p>
            <a:pPr>
              <a:spcBef>
                <a:spcPts val="600"/>
              </a:spcBef>
            </a:pPr>
            <a:endParaRPr lang="en-US" sz="1700" b="1" dirty="0"/>
          </a:p>
          <a:p>
            <a:pPr>
              <a:spcBef>
                <a:spcPts val="600"/>
              </a:spcBef>
            </a:pPr>
            <a:r>
              <a:rPr lang="en-US" sz="1700" b="1" dirty="0"/>
              <a:t>Additional communications happen through other social media methods.</a:t>
            </a:r>
          </a:p>
          <a:p>
            <a:pPr marL="285750" indent="-285750">
              <a:spcBef>
                <a:spcPts val="600"/>
              </a:spcBef>
              <a:buFont typeface="Arial" panose="020B0604020202020204" pitchFamily="34" charset="0"/>
              <a:buChar char="•"/>
            </a:pPr>
            <a:r>
              <a:rPr lang="en-US" sz="1700" dirty="0"/>
              <a:t>YouTube – (@MNWomenofToday) The MNWT YouTube channel carries the recordings for trimester webinars, Outstanding Winter Awards presentations, Membership videos, and limited training videos. </a:t>
            </a:r>
          </a:p>
          <a:p>
            <a:pPr marL="285750" indent="-285750">
              <a:spcBef>
                <a:spcPts val="600"/>
              </a:spcBef>
              <a:buFont typeface="Arial" panose="020B0604020202020204" pitchFamily="34" charset="0"/>
              <a:buChar char="•"/>
            </a:pPr>
            <a:r>
              <a:rPr lang="en-US" sz="1700" dirty="0"/>
              <a:t>Instagram – (</a:t>
            </a:r>
            <a:r>
              <a:rPr lang="en-US" sz="1700" dirty="0">
                <a:highlight>
                  <a:srgbClr val="FFFF00"/>
                </a:highlight>
              </a:rPr>
              <a:t>XXX</a:t>
            </a:r>
            <a:r>
              <a:rPr lang="en-US" sz="1700" dirty="0"/>
              <a:t>) MNWT uses Instagram to spotlight membership and programming activities held through photos. </a:t>
            </a:r>
          </a:p>
          <a:p>
            <a:pPr marL="285750" indent="-285750">
              <a:spcBef>
                <a:spcPts val="600"/>
              </a:spcBef>
              <a:buFont typeface="Arial" panose="020B0604020202020204" pitchFamily="34" charset="0"/>
              <a:buChar char="•"/>
            </a:pPr>
            <a:r>
              <a:rPr lang="en-US" sz="1700" dirty="0"/>
              <a:t>Pinterest – (</a:t>
            </a:r>
            <a:r>
              <a:rPr lang="en-US" sz="1700" dirty="0" err="1"/>
              <a:t>MNWomenofToday</a:t>
            </a:r>
            <a:r>
              <a:rPr lang="en-US" sz="1700" dirty="0"/>
              <a:t>) The Minnesota Women of Today Pinterest account has a number of boards with pins for various chapter needs such as Fundraising, Living &amp; Learning, Service Projects, Incentives &amp; Thank </a:t>
            </a:r>
            <a:r>
              <a:rPr lang="en-US" sz="1700" dirty="0" err="1"/>
              <a:t>Yous</a:t>
            </a:r>
            <a:r>
              <a:rPr lang="en-US" sz="1700" dirty="0"/>
              <a:t>, etc.</a:t>
            </a:r>
          </a:p>
        </p:txBody>
      </p:sp>
    </p:spTree>
    <p:extLst>
      <p:ext uri="{BB962C8B-B14F-4D97-AF65-F5344CB8AC3E}">
        <p14:creationId xmlns:p14="http://schemas.microsoft.com/office/powerpoint/2010/main" val="3753063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tIns="0" anchor="t" anchorCtr="0"/>
          <a:lstStyle/>
          <a:p>
            <a:r>
              <a:rPr lang="en-US" sz="4800" b="1" dirty="0"/>
              <a:t>OTHER RESOURCES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29</a:t>
            </a:fld>
            <a:endParaRPr lang="en-US" dirty="0"/>
          </a:p>
        </p:txBody>
      </p:sp>
      <p:sp>
        <p:nvSpPr>
          <p:cNvPr id="2" name="TextBox 1">
            <a:extLst>
              <a:ext uri="{FF2B5EF4-FFF2-40B4-BE49-F238E27FC236}">
                <a16:creationId xmlns:a16="http://schemas.microsoft.com/office/drawing/2014/main" id="{B3D673C1-D741-4D0C-4DBE-EC968508A9A3}"/>
              </a:ext>
            </a:extLst>
          </p:cNvPr>
          <p:cNvSpPr txBox="1"/>
          <p:nvPr/>
        </p:nvSpPr>
        <p:spPr>
          <a:xfrm>
            <a:off x="533399" y="1137206"/>
            <a:ext cx="11045951" cy="5416868"/>
          </a:xfrm>
          <a:prstGeom prst="rect">
            <a:avLst/>
          </a:prstGeom>
          <a:noFill/>
        </p:spPr>
        <p:txBody>
          <a:bodyPr wrap="square" rtlCol="0">
            <a:spAutoFit/>
          </a:bodyPr>
          <a:lstStyle/>
          <a:p>
            <a:pPr>
              <a:spcBef>
                <a:spcPts val="600"/>
              </a:spcBef>
            </a:pPr>
            <a:r>
              <a:rPr lang="en-US" sz="1700" b="1" dirty="0"/>
              <a:t>There are a number of other resources available to chapters and members for support.</a:t>
            </a:r>
          </a:p>
          <a:p>
            <a:pPr>
              <a:spcBef>
                <a:spcPts val="600"/>
              </a:spcBef>
            </a:pPr>
            <a:endParaRPr lang="en-US" sz="300" b="1" dirty="0">
              <a:cs typeface="+mn-cs"/>
            </a:endParaRPr>
          </a:p>
          <a:p>
            <a:pPr>
              <a:spcBef>
                <a:spcPts val="300"/>
              </a:spcBef>
            </a:pPr>
            <a:r>
              <a:rPr lang="en-US" sz="1600" b="1" dirty="0">
                <a:cs typeface="+mn-cs"/>
              </a:rPr>
              <a:t>SUCCESS</a:t>
            </a:r>
            <a:r>
              <a:rPr lang="en-US" sz="1600" dirty="0">
                <a:cs typeface="+mn-cs"/>
              </a:rPr>
              <a:t> – A p</a:t>
            </a:r>
            <a:r>
              <a:rPr lang="en-US" sz="1600" b="0" dirty="0">
                <a:cs typeface="+mn-cs"/>
              </a:rPr>
              <a:t>lanning tool for chapters to help be intentional about projects, membership and chapter operations.  Chapters can use this as a guideline to </a:t>
            </a:r>
            <a:r>
              <a:rPr lang="en-US" sz="1600" dirty="0"/>
              <a:t>support planning and operations for a well-rounded chapter.  R</a:t>
            </a:r>
            <a:r>
              <a:rPr lang="en-US" sz="1600" b="0" dirty="0">
                <a:cs typeface="+mn-cs"/>
              </a:rPr>
              <a:t>esults can be submitted at end of each trimester for recognition at Convention.</a:t>
            </a:r>
            <a:endParaRPr lang="en-US" sz="1600" dirty="0"/>
          </a:p>
          <a:p>
            <a:pPr>
              <a:spcBef>
                <a:spcPts val="300"/>
              </a:spcBef>
            </a:pPr>
            <a:r>
              <a:rPr lang="en-US" sz="1600" b="1" dirty="0">
                <a:cs typeface="+mn-cs"/>
              </a:rPr>
              <a:t>Leadership Toolbox </a:t>
            </a:r>
            <a:r>
              <a:rPr lang="en-US" sz="1600" dirty="0">
                <a:cs typeface="+mn-cs"/>
              </a:rPr>
              <a:t>- </a:t>
            </a:r>
            <a:r>
              <a:rPr lang="en-US" sz="1600" b="0" dirty="0">
                <a:cs typeface="+mn-cs"/>
              </a:rPr>
              <a:t>Found on the MNWT website, this series offers s</a:t>
            </a:r>
            <a:r>
              <a:rPr lang="en-US" sz="1600" dirty="0">
                <a:cs typeface="+mn-cs"/>
              </a:rPr>
              <a:t>u</a:t>
            </a:r>
            <a:r>
              <a:rPr lang="en-US" sz="1600" b="0" dirty="0">
                <a:cs typeface="+mn-cs"/>
              </a:rPr>
              <a:t>pport for chapter member and leaders within Women of Today. Members can access these tools for support with succession planning, positivity, handling conflicts, communication support, reporting and more.</a:t>
            </a:r>
            <a:endParaRPr lang="en-US" sz="1600" dirty="0"/>
          </a:p>
          <a:p>
            <a:pPr>
              <a:spcBef>
                <a:spcPts val="300"/>
              </a:spcBef>
            </a:pPr>
            <a:r>
              <a:rPr lang="en-US" sz="1600" b="1" dirty="0">
                <a:cs typeface="+mn-cs"/>
              </a:rPr>
              <a:t>Local New Member Orientation </a:t>
            </a:r>
            <a:r>
              <a:rPr lang="en-US" sz="1600" b="0" dirty="0">
                <a:cs typeface="+mn-cs"/>
              </a:rPr>
              <a:t>– Found on the MNWT website, this orientation can be downloaded and updated to reflect specific chapter functions. To be used to orientate new chapter members within the first 60 days on local chapter operations. Can also be used as a refresher orientation for all members once a year. </a:t>
            </a:r>
            <a:endParaRPr lang="en-US" sz="1600" dirty="0"/>
          </a:p>
          <a:p>
            <a:pPr>
              <a:spcBef>
                <a:spcPts val="300"/>
              </a:spcBef>
            </a:pPr>
            <a:r>
              <a:rPr lang="en-US" sz="1600" b="1" dirty="0"/>
              <a:t>District and State Orientation </a:t>
            </a:r>
            <a:r>
              <a:rPr lang="en-US" sz="1600" dirty="0"/>
              <a:t>- </a:t>
            </a:r>
            <a:r>
              <a:rPr lang="en-US" sz="1600" b="0" dirty="0">
                <a:cs typeface="+mn-cs"/>
              </a:rPr>
              <a:t>Found on the MNWT website (Starting in December), this orientation can be downloaded and updated to reflect specific districts functions. To be used to orientate all district members on the MNWT structure and operations.</a:t>
            </a:r>
          </a:p>
          <a:p>
            <a:pPr>
              <a:spcBef>
                <a:spcPts val="300"/>
              </a:spcBef>
            </a:pPr>
            <a:r>
              <a:rPr lang="en-US" sz="1600" b="1" dirty="0">
                <a:cs typeface="+mn-cs"/>
              </a:rPr>
              <a:t>Mini Orientations </a:t>
            </a:r>
            <a:r>
              <a:rPr lang="en-US" sz="1600" b="0" dirty="0">
                <a:cs typeface="+mn-cs"/>
              </a:rPr>
              <a:t>– Found on the MNWT website (Starting in December), these short 10-minute orientations are available for chapters to introduce different aspects of Women of Today. Offerings include USWT, </a:t>
            </a:r>
            <a:r>
              <a:rPr lang="en-US" sz="1600" b="0" dirty="0" err="1">
                <a:cs typeface="+mn-cs"/>
              </a:rPr>
              <a:t>Parli</a:t>
            </a:r>
            <a:r>
              <a:rPr lang="en-US" sz="1600" b="0" dirty="0">
                <a:cs typeface="+mn-cs"/>
              </a:rPr>
              <a:t> Basics, Outstanding Awards, Programming Areas, and more. </a:t>
            </a:r>
          </a:p>
          <a:p>
            <a:pPr>
              <a:spcBef>
                <a:spcPts val="300"/>
              </a:spcBef>
            </a:pPr>
            <a:r>
              <a:rPr lang="en-US" sz="1600" b="1" dirty="0">
                <a:cs typeface="+mn-cs"/>
              </a:rPr>
              <a:t>Position Specific Support </a:t>
            </a:r>
            <a:r>
              <a:rPr lang="en-US" sz="1600" b="0" dirty="0">
                <a:cs typeface="+mn-cs"/>
              </a:rPr>
              <a:t>– Each area within MNWT has position specific support from membership social ideas to ways and means fundraising and service project support. </a:t>
            </a:r>
            <a:r>
              <a:rPr lang="en-US" sz="1600" dirty="0"/>
              <a:t>On the MNWT website you can find press release examples, by law and policy examples, abbreviation and definition lists and much more. Contact your state support staff for more information on what is available for you.</a:t>
            </a:r>
            <a:endParaRPr lang="en-US" sz="1600" b="0" dirty="0">
              <a:cs typeface="+mn-cs"/>
            </a:endParaRPr>
          </a:p>
        </p:txBody>
      </p:sp>
    </p:spTree>
    <p:extLst>
      <p:ext uri="{BB962C8B-B14F-4D97-AF65-F5344CB8AC3E}">
        <p14:creationId xmlns:p14="http://schemas.microsoft.com/office/powerpoint/2010/main" val="134040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177C-63BB-D0A6-6E8B-BD28E28B1485}"/>
              </a:ext>
            </a:extLst>
          </p:cNvPr>
          <p:cNvSpPr>
            <a:spLocks noGrp="1"/>
          </p:cNvSpPr>
          <p:nvPr>
            <p:ph type="title"/>
          </p:nvPr>
        </p:nvSpPr>
        <p:spPr/>
        <p:txBody>
          <a:bodyPr/>
          <a:lstStyle/>
          <a:p>
            <a:r>
              <a:rPr lang="en-US" dirty="0"/>
              <a:t>TABLE OF CONTENTS </a:t>
            </a:r>
          </a:p>
        </p:txBody>
      </p:sp>
      <p:sp>
        <p:nvSpPr>
          <p:cNvPr id="3" name="Content Placeholder 2">
            <a:extLst>
              <a:ext uri="{FF2B5EF4-FFF2-40B4-BE49-F238E27FC236}">
                <a16:creationId xmlns:a16="http://schemas.microsoft.com/office/drawing/2014/main" id="{C7F492C7-3FC7-4A4F-3A81-E1D06C343F87}"/>
              </a:ext>
            </a:extLst>
          </p:cNvPr>
          <p:cNvSpPr>
            <a:spLocks noGrp="1"/>
          </p:cNvSpPr>
          <p:nvPr>
            <p:ph sz="quarter" idx="13"/>
          </p:nvPr>
        </p:nvSpPr>
        <p:spPr/>
        <p:txBody>
          <a:bodyPr/>
          <a:lstStyle/>
          <a:p>
            <a:r>
              <a:rPr lang="en-US" dirty="0"/>
              <a:t>The Women of Today Organization</a:t>
            </a:r>
          </a:p>
          <a:p>
            <a:r>
              <a:rPr lang="en-US" dirty="0"/>
              <a:t>History of MNWT</a:t>
            </a:r>
          </a:p>
          <a:p>
            <a:r>
              <a:rPr lang="en-US" dirty="0"/>
              <a:t>Our Mission and Creed</a:t>
            </a:r>
          </a:p>
          <a:p>
            <a:r>
              <a:rPr lang="en-US" dirty="0"/>
              <a:t>WT Organization</a:t>
            </a:r>
          </a:p>
          <a:p>
            <a:r>
              <a:rPr lang="en-US" dirty="0"/>
              <a:t>Reporting</a:t>
            </a:r>
          </a:p>
          <a:p>
            <a:r>
              <a:rPr lang="en-US" dirty="0"/>
              <a:t>Communication</a:t>
            </a:r>
          </a:p>
          <a:p>
            <a:r>
              <a:rPr lang="en-US" dirty="0"/>
              <a:t>Recognition</a:t>
            </a:r>
          </a:p>
          <a:p>
            <a:r>
              <a:rPr lang="en-US" dirty="0"/>
              <a:t>Support Resources</a:t>
            </a:r>
          </a:p>
        </p:txBody>
      </p:sp>
      <p:sp>
        <p:nvSpPr>
          <p:cNvPr id="6" name="Footer Placeholder 2">
            <a:extLst>
              <a:ext uri="{FF2B5EF4-FFF2-40B4-BE49-F238E27FC236}">
                <a16:creationId xmlns:a16="http://schemas.microsoft.com/office/drawing/2014/main" id="{F71053BF-BA14-302C-63DF-72E11217760B}"/>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EE46C7F7-917F-E147-A69D-00D7DFFB8E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475609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Getting Engaged… Beyond your chapter</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30</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847481"/>
          </a:xfrm>
          <a:prstGeom prst="rect">
            <a:avLst/>
          </a:prstGeom>
          <a:noFill/>
        </p:spPr>
        <p:txBody>
          <a:bodyPr wrap="square" rtlCol="0">
            <a:spAutoFit/>
          </a:bodyPr>
          <a:lstStyle/>
          <a:p>
            <a:pPr>
              <a:spcBef>
                <a:spcPts val="200"/>
              </a:spcBef>
            </a:pPr>
            <a:r>
              <a:rPr lang="en-US" sz="1700" dirty="0"/>
              <a:t>Whatever your level of involvement, we are glad to have you!  Every member is important to MNWT.  You are not expected to participate in or contribute to everything.</a:t>
            </a:r>
          </a:p>
          <a:p>
            <a:pPr>
              <a:spcBef>
                <a:spcPts val="200"/>
              </a:spcBef>
            </a:pPr>
            <a:endParaRPr lang="en-US" sz="1700" dirty="0"/>
          </a:p>
          <a:p>
            <a:pPr marL="285750" indent="-285750">
              <a:spcBef>
                <a:spcPts val="200"/>
              </a:spcBef>
              <a:buFont typeface="Arial" panose="020B0604020202020204" pitchFamily="34" charset="0"/>
              <a:buChar char="•"/>
            </a:pPr>
            <a:r>
              <a:rPr lang="en-US" sz="1700" dirty="0"/>
              <a:t>Ask questions.  We want to ensure you feel welcome.</a:t>
            </a:r>
          </a:p>
          <a:p>
            <a:pPr marL="285750" indent="-285750">
              <a:spcBef>
                <a:spcPts val="200"/>
              </a:spcBef>
              <a:buFont typeface="Arial" panose="020B0604020202020204" pitchFamily="34" charset="0"/>
              <a:buChar char="•"/>
            </a:pPr>
            <a:r>
              <a:rPr lang="en-US" sz="1700" dirty="0"/>
              <a:t>Get involved – attend a district meeting or district social and make connections with the other members near you. </a:t>
            </a:r>
          </a:p>
          <a:p>
            <a:pPr marL="285750" indent="-285750">
              <a:spcBef>
                <a:spcPts val="200"/>
              </a:spcBef>
              <a:buFont typeface="Arial" panose="020B0604020202020204" pitchFamily="34" charset="0"/>
              <a:buChar char="•"/>
            </a:pPr>
            <a:r>
              <a:rPr lang="en-US" sz="1700" dirty="0"/>
              <a:t>Travel the state by attending a MNWT convention or three. Each convention serves a different purpose and offers a variety of training and social opportunities.</a:t>
            </a:r>
          </a:p>
          <a:p>
            <a:pPr marL="285750" indent="-285750">
              <a:spcBef>
                <a:spcPts val="200"/>
              </a:spcBef>
              <a:buFont typeface="Arial" panose="020B0604020202020204" pitchFamily="34" charset="0"/>
              <a:buChar char="•"/>
            </a:pPr>
            <a:r>
              <a:rPr lang="en-US" sz="1700" dirty="0"/>
              <a:t>Learn where MNWT change happens, attend a Statewide Committee of Finance meeting. Bring up new ideas and share your input on current projects.</a:t>
            </a:r>
          </a:p>
          <a:p>
            <a:pPr marL="285750" indent="-285750">
              <a:spcBef>
                <a:spcPts val="200"/>
              </a:spcBef>
              <a:buFont typeface="Arial" panose="020B0604020202020204" pitchFamily="34" charset="0"/>
              <a:buChar char="•"/>
            </a:pPr>
            <a:r>
              <a:rPr lang="en-US" sz="1700" dirty="0"/>
              <a:t>Participate in Executive Council members' challenges found in their CIPs.</a:t>
            </a:r>
          </a:p>
          <a:p>
            <a:pPr marL="285750" indent="-285750">
              <a:spcBef>
                <a:spcPts val="200"/>
              </a:spcBef>
              <a:buFont typeface="Arial" panose="020B0604020202020204" pitchFamily="34" charset="0"/>
              <a:buChar char="•"/>
            </a:pPr>
            <a:r>
              <a:rPr lang="en-US" sz="1700" dirty="0"/>
              <a:t>Join in the many MNWT in person/live trainings.</a:t>
            </a:r>
          </a:p>
          <a:p>
            <a:pPr marL="742950" lvl="1" indent="-285750">
              <a:spcBef>
                <a:spcPts val="200"/>
              </a:spcBef>
              <a:buFont typeface="Arial" panose="020B0604020202020204" pitchFamily="34" charset="0"/>
              <a:buChar char="•"/>
            </a:pPr>
            <a:r>
              <a:rPr lang="en-US" sz="1700" dirty="0"/>
              <a:t>Represent your chapter at the President/State Delegate retreat. </a:t>
            </a:r>
          </a:p>
          <a:p>
            <a:pPr marL="742950" lvl="1" indent="-285750">
              <a:spcBef>
                <a:spcPts val="200"/>
              </a:spcBef>
              <a:buFont typeface="Arial" panose="020B0604020202020204" pitchFamily="34" charset="0"/>
              <a:buChar char="•"/>
            </a:pPr>
            <a:r>
              <a:rPr lang="en-US" sz="1700" dirty="0"/>
              <a:t>Attend the regional meeting to meet the Presidential Candidate and participate in a membership training.</a:t>
            </a:r>
          </a:p>
          <a:p>
            <a:pPr marL="742950" lvl="1" indent="-285750">
              <a:spcBef>
                <a:spcPts val="200"/>
              </a:spcBef>
              <a:buFont typeface="Arial" panose="020B0604020202020204" pitchFamily="34" charset="0"/>
              <a:buChar char="•"/>
            </a:pPr>
            <a:r>
              <a:rPr lang="en-US" sz="1700" dirty="0"/>
              <a:t>LOTS is available to support all local board and programming managers at the beginning of your year.</a:t>
            </a:r>
          </a:p>
          <a:p>
            <a:pPr marL="742950" lvl="1" indent="-285750">
              <a:spcBef>
                <a:spcPts val="200"/>
              </a:spcBef>
              <a:buFont typeface="Arial" panose="020B0604020202020204" pitchFamily="34" charset="0"/>
              <a:buChar char="•"/>
            </a:pPr>
            <a:r>
              <a:rPr lang="en-US" sz="1700" dirty="0"/>
              <a:t>Trimester Statewide Orientation zooms held by the MNWT Membership team.</a:t>
            </a:r>
          </a:p>
          <a:p>
            <a:pPr marL="742950" lvl="1" indent="-285750">
              <a:spcBef>
                <a:spcPts val="200"/>
              </a:spcBef>
              <a:buFont typeface="Arial" panose="020B0604020202020204" pitchFamily="34" charset="0"/>
              <a:buChar char="•"/>
            </a:pPr>
            <a:r>
              <a:rPr lang="en-US" sz="1700" dirty="0"/>
              <a:t>MNWT Webinars are held on 4</a:t>
            </a:r>
            <a:r>
              <a:rPr lang="en-US" sz="1700" baseline="30000" dirty="0"/>
              <a:t>th</a:t>
            </a:r>
            <a:r>
              <a:rPr lang="en-US" sz="1700" dirty="0"/>
              <a:t> Wednesday of June, October, and February.</a:t>
            </a:r>
          </a:p>
        </p:txBody>
      </p:sp>
    </p:spTree>
    <p:extLst>
      <p:ext uri="{BB962C8B-B14F-4D97-AF65-F5344CB8AC3E}">
        <p14:creationId xmlns:p14="http://schemas.microsoft.com/office/powerpoint/2010/main" val="20036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9B727DE-9C16-360C-F34F-96B63BA5504C}"/>
              </a:ext>
            </a:extLst>
          </p:cNvPr>
          <p:cNvSpPr>
            <a:spLocks noGrp="1"/>
          </p:cNvSpPr>
          <p:nvPr>
            <p:ph type="title"/>
          </p:nvPr>
        </p:nvSpPr>
        <p:spPr/>
        <p:txBody>
          <a:bodyPr/>
          <a:lstStyle/>
          <a:p>
            <a:pPr marL="0" marR="0" algn="ctr">
              <a:lnSpc>
                <a:spcPct val="107000"/>
              </a:lnSpc>
              <a:spcBef>
                <a:spcPts val="800"/>
              </a:spcBef>
              <a:spcAft>
                <a:spcPts val="600"/>
              </a:spcAft>
            </a:pP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Alone we can do so little;</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together we can do</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so much.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4067AB90-919C-547C-EA0C-C5763E0BC234}"/>
              </a:ext>
            </a:extLst>
          </p:cNvPr>
          <p:cNvSpPr>
            <a:spLocks noGrp="1"/>
          </p:cNvSpPr>
          <p:nvPr>
            <p:ph type="body" sz="quarter" idx="13"/>
          </p:nvPr>
        </p:nvSpPr>
        <p:spPr/>
        <p:txBody>
          <a:bodyPr/>
          <a:lstStyle/>
          <a:p>
            <a:r>
              <a:rPr lang="en-US" dirty="0"/>
              <a:t>Helen Keller</a:t>
            </a:r>
          </a:p>
        </p:txBody>
      </p:sp>
      <p:sp>
        <p:nvSpPr>
          <p:cNvPr id="11" name="Text Placeholder 10">
            <a:extLst>
              <a:ext uri="{FF2B5EF4-FFF2-40B4-BE49-F238E27FC236}">
                <a16:creationId xmlns:a16="http://schemas.microsoft.com/office/drawing/2014/main" id="{838F1D27-7C00-ADDA-3E62-FDBF008D5DDE}"/>
              </a:ext>
            </a:extLst>
          </p:cNvPr>
          <p:cNvSpPr>
            <a:spLocks noGrp="1"/>
          </p:cNvSpPr>
          <p:nvPr>
            <p:ph type="body" sz="quarter" idx="15"/>
          </p:nvPr>
        </p:nvSpPr>
        <p:spPr/>
        <p:txBody>
          <a:bodyPr/>
          <a:lstStyle/>
          <a:p>
            <a:r>
              <a:rPr lang="en-US" dirty="0"/>
              <a:t>”</a:t>
            </a:r>
          </a:p>
        </p:txBody>
      </p:sp>
      <p:sp>
        <p:nvSpPr>
          <p:cNvPr id="10" name="Text Placeholder 9">
            <a:extLst>
              <a:ext uri="{FF2B5EF4-FFF2-40B4-BE49-F238E27FC236}">
                <a16:creationId xmlns:a16="http://schemas.microsoft.com/office/drawing/2014/main" id="{65E24183-EEFA-02B9-BFB3-2C57E0B5A3FD}"/>
              </a:ext>
            </a:extLst>
          </p:cNvPr>
          <p:cNvSpPr>
            <a:spLocks noGrp="1"/>
          </p:cNvSpPr>
          <p:nvPr>
            <p:ph type="body" sz="quarter" idx="14"/>
          </p:nvPr>
        </p:nvSpPr>
        <p:spPr/>
        <p:txBody>
          <a:bodyPr/>
          <a:lstStyle/>
          <a:p>
            <a:r>
              <a:rPr lang="en-US" dirty="0"/>
              <a:t>“</a:t>
            </a:r>
          </a:p>
        </p:txBody>
      </p:sp>
    </p:spTree>
    <p:extLst>
      <p:ext uri="{BB962C8B-B14F-4D97-AF65-F5344CB8AC3E}">
        <p14:creationId xmlns:p14="http://schemas.microsoft.com/office/powerpoint/2010/main" val="211371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7D6C36C6-4855-F70E-CC54-A9C41286776F}"/>
              </a:ext>
            </a:extLst>
          </p:cNvPr>
          <p:cNvGraphicFramePr/>
          <p:nvPr>
            <p:extLst>
              <p:ext uri="{D42A27DB-BD31-4B8C-83A1-F6EECF244321}">
                <p14:modId xmlns:p14="http://schemas.microsoft.com/office/powerpoint/2010/main" val="651636303"/>
              </p:ext>
            </p:extLst>
          </p:nvPr>
        </p:nvGraphicFramePr>
        <p:xfrm>
          <a:off x="4648200" y="571500"/>
          <a:ext cx="8991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2FADFE9B-20F2-9DF7-9174-A1C2F542DA22}"/>
              </a:ext>
            </a:extLst>
          </p:cNvPr>
          <p:cNvSpPr>
            <a:spLocks noGrp="1"/>
          </p:cNvSpPr>
          <p:nvPr>
            <p:ph type="title"/>
          </p:nvPr>
        </p:nvSpPr>
        <p:spPr>
          <a:xfrm>
            <a:off x="228600" y="571500"/>
            <a:ext cx="5334000" cy="4416552"/>
          </a:xfrm>
        </p:spPr>
        <p:txBody>
          <a:bodyPr anchor="t" anchorCtr="0"/>
          <a:lstStyle/>
          <a:p>
            <a:r>
              <a:rPr lang="en-US" dirty="0" err="1"/>
              <a:t>WOMen</a:t>
            </a:r>
            <a:r>
              <a:rPr lang="en-US" dirty="0"/>
              <a:t> of today organization</a:t>
            </a:r>
          </a:p>
        </p:txBody>
      </p:sp>
      <p:sp>
        <p:nvSpPr>
          <p:cNvPr id="3" name="Footer Placeholder 2">
            <a:extLst>
              <a:ext uri="{FF2B5EF4-FFF2-40B4-BE49-F238E27FC236}">
                <a16:creationId xmlns:a16="http://schemas.microsoft.com/office/drawing/2014/main" id="{232C6EFC-EA63-92B6-73AE-B3E000BFE9A3}"/>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6" name="Slide Number Placeholder 3">
            <a:extLst>
              <a:ext uri="{FF2B5EF4-FFF2-40B4-BE49-F238E27FC236}">
                <a16:creationId xmlns:a16="http://schemas.microsoft.com/office/drawing/2014/main" id="{F8EBEB73-95E9-B808-EF22-44DD63A16C02}"/>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4</a:t>
            </a:fld>
            <a:endParaRPr lang="en-US" dirty="0"/>
          </a:p>
        </p:txBody>
      </p:sp>
      <p:sp>
        <p:nvSpPr>
          <p:cNvPr id="8" name="object 3">
            <a:extLst>
              <a:ext uri="{FF2B5EF4-FFF2-40B4-BE49-F238E27FC236}">
                <a16:creationId xmlns:a16="http://schemas.microsoft.com/office/drawing/2014/main" id="{96CFF561-8177-04B1-C013-BFE190771363}"/>
              </a:ext>
            </a:extLst>
          </p:cNvPr>
          <p:cNvSpPr txBox="1"/>
          <p:nvPr/>
        </p:nvSpPr>
        <p:spPr>
          <a:xfrm>
            <a:off x="381000" y="2895690"/>
            <a:ext cx="5334000" cy="2593659"/>
          </a:xfrm>
          <a:prstGeom prst="rect">
            <a:avLst/>
          </a:prstGeom>
        </p:spPr>
        <p:txBody>
          <a:bodyPr vert="horz" wrap="square" lIns="0" tIns="53975" rIns="0" bIns="0" rtlCol="0">
            <a:spAutoFit/>
          </a:bodyPr>
          <a:lstStyle/>
          <a:p>
            <a:pPr marL="241300" marR="516255" indent="-228600">
              <a:lnSpc>
                <a:spcPts val="2590"/>
              </a:lnSpc>
              <a:spcBef>
                <a:spcPts val="425"/>
              </a:spcBef>
              <a:buSzPct val="50000"/>
              <a:buFont typeface="Wingdings 3"/>
              <a:buChar char=""/>
              <a:tabLst>
                <a:tab pos="240665" algn="l"/>
                <a:tab pos="241300" algn="l"/>
              </a:tabLst>
            </a:pPr>
            <a:r>
              <a:rPr sz="2400" spc="-5" dirty="0">
                <a:latin typeface="Calibri"/>
                <a:cs typeface="Calibri"/>
              </a:rPr>
              <a:t>The</a:t>
            </a:r>
            <a:r>
              <a:rPr sz="2400" dirty="0">
                <a:latin typeface="Calibri"/>
                <a:cs typeface="Calibri"/>
              </a:rPr>
              <a:t> </a:t>
            </a:r>
            <a:r>
              <a:rPr sz="2400" spc="-10" dirty="0">
                <a:latin typeface="Calibri"/>
                <a:cs typeface="Calibri"/>
              </a:rPr>
              <a:t>national</a:t>
            </a:r>
            <a:r>
              <a:rPr sz="2400" spc="-20" dirty="0">
                <a:latin typeface="Calibri"/>
                <a:cs typeface="Calibri"/>
              </a:rPr>
              <a:t> </a:t>
            </a:r>
            <a:r>
              <a:rPr sz="2400" spc="-15" dirty="0">
                <a:latin typeface="Calibri"/>
                <a:cs typeface="Calibri"/>
              </a:rPr>
              <a:t>organization </a:t>
            </a:r>
            <a:r>
              <a:rPr sz="2400" spc="-5" dirty="0">
                <a:latin typeface="Calibri"/>
                <a:cs typeface="Calibri"/>
              </a:rPr>
              <a:t>has</a:t>
            </a:r>
            <a:r>
              <a:rPr sz="2400" spc="-15" dirty="0">
                <a:latin typeface="Calibri"/>
                <a:cs typeface="Calibri"/>
              </a:rPr>
              <a:t> </a:t>
            </a:r>
            <a:r>
              <a:rPr sz="2400" spc="-5" dirty="0">
                <a:latin typeface="Calibri"/>
                <a:cs typeface="Calibri"/>
              </a:rPr>
              <a:t>1</a:t>
            </a:r>
            <a:r>
              <a:rPr lang="en-US" sz="2400" spc="-5" dirty="0">
                <a:latin typeface="Calibri"/>
                <a:cs typeface="Calibri"/>
              </a:rPr>
              <a:t>2</a:t>
            </a:r>
            <a:r>
              <a:rPr sz="2400" spc="-130" dirty="0">
                <a:latin typeface="Calibri"/>
                <a:cs typeface="Calibri"/>
              </a:rPr>
              <a:t> </a:t>
            </a:r>
            <a:r>
              <a:rPr sz="2400" dirty="0">
                <a:latin typeface="Calibri"/>
                <a:cs typeface="Calibri"/>
              </a:rPr>
              <a:t>member </a:t>
            </a:r>
            <a:r>
              <a:rPr sz="2400" spc="-530" dirty="0">
                <a:latin typeface="Calibri"/>
                <a:cs typeface="Calibri"/>
              </a:rPr>
              <a:t> </a:t>
            </a:r>
            <a:r>
              <a:rPr sz="2400" spc="-20" dirty="0">
                <a:latin typeface="Calibri"/>
                <a:cs typeface="Calibri"/>
              </a:rPr>
              <a:t>states.</a:t>
            </a:r>
            <a:endParaRPr sz="2400" dirty="0">
              <a:latin typeface="Calibri"/>
              <a:cs typeface="Calibri"/>
            </a:endParaRPr>
          </a:p>
          <a:p>
            <a:pPr marL="241300" marR="5080" indent="-228600">
              <a:lnSpc>
                <a:spcPts val="2590"/>
              </a:lnSpc>
              <a:spcBef>
                <a:spcPts val="810"/>
              </a:spcBef>
              <a:buSzPct val="50000"/>
              <a:buFont typeface="Wingdings 3"/>
              <a:buChar char=""/>
              <a:tabLst>
                <a:tab pos="240665" algn="l"/>
                <a:tab pos="241300" algn="l"/>
              </a:tabLst>
            </a:pPr>
            <a:r>
              <a:rPr sz="2400" spc="-10" dirty="0">
                <a:latin typeface="Calibri"/>
                <a:cs typeface="Calibri"/>
              </a:rPr>
              <a:t>There </a:t>
            </a:r>
            <a:r>
              <a:rPr sz="2400" spc="-15" dirty="0">
                <a:latin typeface="Calibri"/>
                <a:cs typeface="Calibri"/>
              </a:rPr>
              <a:t>are </a:t>
            </a:r>
            <a:r>
              <a:rPr sz="2400" spc="-10" dirty="0">
                <a:latin typeface="Calibri"/>
                <a:cs typeface="Calibri"/>
              </a:rPr>
              <a:t>two national </a:t>
            </a:r>
            <a:r>
              <a:rPr sz="2400" spc="-15" dirty="0">
                <a:latin typeface="Calibri"/>
                <a:cs typeface="Calibri"/>
              </a:rPr>
              <a:t>conventions </a:t>
            </a:r>
            <a:r>
              <a:rPr sz="2400" spc="-5" dirty="0">
                <a:latin typeface="Calibri"/>
                <a:cs typeface="Calibri"/>
              </a:rPr>
              <a:t>held </a:t>
            </a:r>
            <a:r>
              <a:rPr sz="2400" dirty="0">
                <a:latin typeface="Calibri"/>
                <a:cs typeface="Calibri"/>
              </a:rPr>
              <a:t>each </a:t>
            </a:r>
            <a:r>
              <a:rPr sz="2400" spc="-530" dirty="0">
                <a:latin typeface="Calibri"/>
                <a:cs typeface="Calibri"/>
              </a:rPr>
              <a:t> </a:t>
            </a:r>
            <a:r>
              <a:rPr sz="2400" spc="-5" dirty="0">
                <a:latin typeface="Calibri"/>
                <a:cs typeface="Calibri"/>
              </a:rPr>
              <a:t>year:</a:t>
            </a:r>
            <a:r>
              <a:rPr sz="2400" spc="-30" dirty="0">
                <a:latin typeface="Calibri"/>
                <a:cs typeface="Calibri"/>
              </a:rPr>
              <a:t> </a:t>
            </a:r>
            <a:r>
              <a:rPr sz="2400" spc="-25" dirty="0">
                <a:latin typeface="Calibri"/>
                <a:cs typeface="Calibri"/>
              </a:rPr>
              <a:t>Mid-Year</a:t>
            </a:r>
            <a:r>
              <a:rPr sz="2400" spc="-5" dirty="0">
                <a:latin typeface="Calibri"/>
                <a:cs typeface="Calibri"/>
              </a:rPr>
              <a:t> </a:t>
            </a:r>
            <a:r>
              <a:rPr sz="2400" dirty="0">
                <a:latin typeface="Calibri"/>
                <a:cs typeface="Calibri"/>
              </a:rPr>
              <a:t>and</a:t>
            </a:r>
            <a:r>
              <a:rPr sz="2400" spc="-80" dirty="0">
                <a:latin typeface="Calibri"/>
                <a:cs typeface="Calibri"/>
              </a:rPr>
              <a:t> </a:t>
            </a:r>
            <a:r>
              <a:rPr sz="2400" spc="-25" dirty="0">
                <a:latin typeface="Calibri"/>
                <a:cs typeface="Calibri"/>
              </a:rPr>
              <a:t>Year-End.</a:t>
            </a:r>
            <a:endParaRPr lang="en-US" sz="2400" spc="-25" dirty="0">
              <a:latin typeface="Calibri"/>
              <a:cs typeface="Calibri"/>
            </a:endParaRPr>
          </a:p>
          <a:p>
            <a:pPr marL="241300" marR="5080" indent="-228600">
              <a:lnSpc>
                <a:spcPts val="2590"/>
              </a:lnSpc>
              <a:spcBef>
                <a:spcPts val="810"/>
              </a:spcBef>
              <a:buSzPct val="50000"/>
              <a:buFont typeface="Wingdings 3"/>
              <a:buChar char=""/>
              <a:tabLst>
                <a:tab pos="240665" algn="l"/>
                <a:tab pos="241300" algn="l"/>
              </a:tabLst>
            </a:pPr>
            <a:r>
              <a:rPr lang="en-US" sz="2400" spc="-25" dirty="0">
                <a:latin typeface="Calibri"/>
                <a:cs typeface="Calibri"/>
              </a:rPr>
              <a:t>USWT has a Board of Directors, headed by the President and a Staff as well as the State Presidents</a:t>
            </a:r>
          </a:p>
        </p:txBody>
      </p:sp>
      <p:sp>
        <p:nvSpPr>
          <p:cNvPr id="9" name="Rectangle: Rounded Corners 8">
            <a:extLst>
              <a:ext uri="{FF2B5EF4-FFF2-40B4-BE49-F238E27FC236}">
                <a16:creationId xmlns:a16="http://schemas.microsoft.com/office/drawing/2014/main" id="{02F2BBA2-D5C6-64B5-63FE-632C24AF28E6}"/>
              </a:ext>
            </a:extLst>
          </p:cNvPr>
          <p:cNvSpPr/>
          <p:nvPr/>
        </p:nvSpPr>
        <p:spPr>
          <a:xfrm>
            <a:off x="8458200" y="1600200"/>
            <a:ext cx="2362200" cy="3387852"/>
          </a:xfrm>
          <a:prstGeom prst="roundRect">
            <a:avLst/>
          </a:prstGeom>
          <a:solidFill>
            <a:schemeClr val="bg2">
              <a:lumMod val="75000"/>
              <a:alpha val="25000"/>
            </a:schemeClr>
          </a:solidFill>
        </p:spPr>
        <p:style>
          <a:lnRef idx="2">
            <a:schemeClr val="accent1">
              <a:shade val="15000"/>
            </a:schemeClr>
          </a:lnRef>
          <a:fillRef idx="1">
            <a:schemeClr val="accent1"/>
          </a:fillRef>
          <a:effectRef idx="0">
            <a:schemeClr val="accent1"/>
          </a:effectRef>
          <a:fontRef idx="minor">
            <a:schemeClr val="lt1"/>
          </a:fontRef>
        </p:style>
        <p:txBody>
          <a:bodyPr bIns="0" rtlCol="0" anchor="b" anchorCtr="0"/>
          <a:lstStyle/>
          <a:p>
            <a:pPr algn="ctr"/>
            <a:r>
              <a:rPr lang="en-US" i="1" dirty="0">
                <a:solidFill>
                  <a:schemeClr val="tx1"/>
                </a:solidFill>
                <a:latin typeface="Baguet Script" panose="00000500000000000000" pitchFamily="2" charset="0"/>
                <a:ea typeface="Amber Shaie" panose="02000603000000000000" pitchFamily="2" charset="0"/>
              </a:rPr>
              <a:t>Minnesota</a:t>
            </a:r>
          </a:p>
        </p:txBody>
      </p:sp>
    </p:spTree>
    <p:extLst>
      <p:ext uri="{BB962C8B-B14F-4D97-AF65-F5344CB8AC3E}">
        <p14:creationId xmlns:p14="http://schemas.microsoft.com/office/powerpoint/2010/main" val="363417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0EBE2-1A47-720E-B8DA-7934013C5A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F6CD2-C298-DDC9-1B17-DDE30FA53546}"/>
              </a:ext>
            </a:extLst>
          </p:cNvPr>
          <p:cNvSpPr>
            <a:spLocks noGrp="1"/>
          </p:cNvSpPr>
          <p:nvPr>
            <p:ph type="title"/>
          </p:nvPr>
        </p:nvSpPr>
        <p:spPr>
          <a:xfrm>
            <a:off x="612648" y="1216152"/>
            <a:ext cx="2740152" cy="4416552"/>
          </a:xfrm>
        </p:spPr>
        <p:txBody>
          <a:bodyPr/>
          <a:lstStyle/>
          <a:p>
            <a:r>
              <a:rPr lang="en-US" dirty="0"/>
              <a:t>USWT CREED</a:t>
            </a:r>
          </a:p>
        </p:txBody>
      </p:sp>
      <p:sp>
        <p:nvSpPr>
          <p:cNvPr id="3" name="Content Placeholder 2">
            <a:extLst>
              <a:ext uri="{FF2B5EF4-FFF2-40B4-BE49-F238E27FC236}">
                <a16:creationId xmlns:a16="http://schemas.microsoft.com/office/drawing/2014/main" id="{CC1E4F3C-5E1D-09FB-879B-F6E2A5EB5D82}"/>
              </a:ext>
            </a:extLst>
          </p:cNvPr>
          <p:cNvSpPr>
            <a:spLocks noGrp="1"/>
          </p:cNvSpPr>
          <p:nvPr>
            <p:ph sz="quarter" idx="13"/>
          </p:nvPr>
        </p:nvSpPr>
        <p:spPr>
          <a:xfrm>
            <a:off x="3886200" y="1216025"/>
            <a:ext cx="7467600" cy="4416425"/>
          </a:xfrm>
        </p:spPr>
        <p:txBody>
          <a:bodyPr/>
          <a:lstStyle/>
          <a:p>
            <a:pPr algn="ctr">
              <a:lnSpc>
                <a:spcPct val="100000"/>
              </a:lnSpc>
              <a:spcBef>
                <a:spcPts val="600"/>
              </a:spcBef>
            </a:pPr>
            <a:r>
              <a:rPr kumimoji="0" lang="en-US" sz="2400" b="0" i="0" u="none" strike="noStrike" kern="1200" cap="none" spc="-30" normalizeH="0" baseline="0" noProof="0" dirty="0">
                <a:ln>
                  <a:noFill/>
                </a:ln>
                <a:solidFill>
                  <a:prstClr val="black"/>
                </a:solidFill>
                <a:effectLst/>
                <a:uLnTx/>
                <a:uFillTx/>
                <a:latin typeface="Calibri"/>
                <a:ea typeface="+mn-ea"/>
                <a:cs typeface="Calibri"/>
              </a:rPr>
              <a:t>We,</a:t>
            </a:r>
            <a:r>
              <a:rPr kumimoji="0" lang="en-US" sz="2400" b="0" i="0" u="none" strike="noStrike" kern="1200" cap="none" spc="0" normalizeH="0" baseline="0" noProof="0" dirty="0">
                <a:ln>
                  <a:noFill/>
                </a:ln>
                <a:solidFill>
                  <a:prstClr val="black"/>
                </a:solidFill>
                <a:effectLst/>
                <a:uLnTx/>
                <a:uFillTx/>
                <a:latin typeface="Calibri"/>
                <a:ea typeface="+mn-ea"/>
                <a:cs typeface="Calibri"/>
              </a:rPr>
              <a:t> the</a:t>
            </a:r>
            <a:r>
              <a:rPr kumimoji="0" lang="en-US" sz="2400" b="0" i="0" u="none" strike="noStrike" kern="1200" cap="none" spc="-5" normalizeH="0" baseline="0" noProof="0" dirty="0">
                <a:ln>
                  <a:noFill/>
                </a:ln>
                <a:solidFill>
                  <a:prstClr val="black"/>
                </a:solidFill>
                <a:effectLst/>
                <a:uLnTx/>
                <a:uFillTx/>
                <a:latin typeface="Calibri"/>
                <a:ea typeface="+mn-ea"/>
                <a:cs typeface="Calibri"/>
              </a:rPr>
              <a:t> United States </a:t>
            </a:r>
            <a:r>
              <a:rPr kumimoji="0" lang="en-US" sz="2400" b="0" i="0" u="none" strike="noStrike" kern="1200" cap="none" spc="-25" normalizeH="0" baseline="0" noProof="0" dirty="0">
                <a:ln>
                  <a:noFill/>
                </a:ln>
                <a:solidFill>
                  <a:prstClr val="black"/>
                </a:solidFill>
                <a:effectLst/>
                <a:uLnTx/>
                <a:uFillTx/>
                <a:latin typeface="Calibri"/>
                <a:ea typeface="+mn-ea"/>
                <a:cs typeface="Calibri"/>
              </a:rPr>
              <a:t>Women</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5" normalizeH="0" baseline="0" noProof="0" dirty="0">
                <a:ln>
                  <a:noFill/>
                </a:ln>
                <a:solidFill>
                  <a:prstClr val="black"/>
                </a:solidFill>
                <a:effectLst/>
                <a:uLnTx/>
                <a:uFillTx/>
                <a:latin typeface="Calibri"/>
                <a:ea typeface="+mn-ea"/>
                <a:cs typeface="Calibri"/>
              </a:rPr>
              <a:t>of</a:t>
            </a:r>
            <a:r>
              <a:rPr kumimoji="0" lang="en-US" sz="2400" b="0" i="0" u="none" strike="noStrike" kern="1200" cap="none" spc="0" normalizeH="0" baseline="0" noProof="0" dirty="0">
                <a:ln>
                  <a:noFill/>
                </a:ln>
                <a:solidFill>
                  <a:prstClr val="black"/>
                </a:solidFill>
                <a:effectLst/>
                <a:uLnTx/>
                <a:uFillTx/>
                <a:latin typeface="Calibri"/>
                <a:ea typeface="+mn-ea"/>
                <a:cs typeface="Calibri"/>
              </a:rPr>
              <a:t> </a:t>
            </a:r>
            <a:r>
              <a:rPr kumimoji="0" lang="en-US" sz="2400" b="0" i="0" u="none" strike="noStrike" kern="1200" cap="none" spc="-60" normalizeH="0" baseline="0" noProof="0" dirty="0">
                <a:ln>
                  <a:noFill/>
                </a:ln>
                <a:solidFill>
                  <a:prstClr val="black"/>
                </a:solidFill>
                <a:effectLst/>
                <a:uLnTx/>
                <a:uFillTx/>
                <a:latin typeface="Calibri"/>
                <a:ea typeface="+mn-ea"/>
                <a:cs typeface="Calibri"/>
              </a:rPr>
              <a:t>Today,</a:t>
            </a:r>
            <a:r>
              <a:rPr kumimoji="0" lang="en-US" sz="2400" b="0" i="0" u="none" strike="noStrike" kern="1200" cap="none" spc="25" normalizeH="0" baseline="0" noProof="0" dirty="0">
                <a:ln>
                  <a:noFill/>
                </a:ln>
                <a:solidFill>
                  <a:prstClr val="black"/>
                </a:solidFill>
                <a:effectLst/>
                <a:uLnTx/>
                <a:uFillTx/>
                <a:latin typeface="Calibri"/>
                <a:ea typeface="+mn-ea"/>
                <a:cs typeface="Calibri"/>
              </a:rPr>
              <a:t> </a:t>
            </a:r>
          </a:p>
          <a:p>
            <a:pPr algn="ctr">
              <a:lnSpc>
                <a:spcPct val="100000"/>
              </a:lnSpc>
              <a:spcBef>
                <a:spcPts val="600"/>
              </a:spcBef>
            </a:pPr>
            <a:r>
              <a:rPr kumimoji="0" lang="en-US" sz="2400" b="0" i="0" u="none" strike="noStrike" kern="1200" cap="none" spc="-15" normalizeH="0" baseline="0" noProof="0" dirty="0">
                <a:ln>
                  <a:noFill/>
                </a:ln>
                <a:solidFill>
                  <a:prstClr val="black"/>
                </a:solidFill>
                <a:effectLst/>
                <a:uLnTx/>
                <a:uFillTx/>
                <a:latin typeface="Calibri"/>
                <a:ea typeface="+mn-ea"/>
                <a:cs typeface="Calibri"/>
              </a:rPr>
              <a:t>are</a:t>
            </a:r>
            <a:r>
              <a:rPr kumimoji="0" lang="en-US" sz="2400" b="0" i="0" u="none" strike="noStrike" kern="1200" cap="none" spc="5" normalizeH="0" baseline="0" noProof="0" dirty="0">
                <a:ln>
                  <a:noFill/>
                </a:ln>
                <a:solidFill>
                  <a:prstClr val="black"/>
                </a:solidFill>
                <a:effectLst/>
                <a:uLnTx/>
                <a:uFillTx/>
                <a:latin typeface="Calibri"/>
                <a:ea typeface="+mn-ea"/>
                <a:cs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Calibri"/>
              </a:rPr>
              <a:t>dedicated to serving our community and nation</a:t>
            </a:r>
            <a:r>
              <a:rPr lang="en-US" sz="2400" spc="-10" dirty="0">
                <a:solidFill>
                  <a:prstClr val="black"/>
                </a:solidFill>
                <a:latin typeface="Calibri"/>
                <a:cs typeface="Calibri"/>
              </a:rPr>
              <a:t>, </a:t>
            </a:r>
          </a:p>
          <a:p>
            <a:pPr algn="ctr">
              <a:lnSpc>
                <a:spcPct val="100000"/>
              </a:lnSpc>
              <a:spcBef>
                <a:spcPts val="600"/>
              </a:spcBef>
            </a:pPr>
            <a:r>
              <a:rPr lang="en-US" sz="2400" spc="-10" dirty="0">
                <a:solidFill>
                  <a:prstClr val="black"/>
                </a:solidFill>
                <a:latin typeface="Calibri"/>
                <a:cs typeface="Calibri"/>
              </a:rPr>
              <a:t>are committed to strengthening our individual talents, </a:t>
            </a:r>
          </a:p>
          <a:p>
            <a:pPr algn="ctr">
              <a:lnSpc>
                <a:spcPct val="100000"/>
              </a:lnSpc>
              <a:spcBef>
                <a:spcPts val="600"/>
              </a:spcBef>
            </a:pPr>
            <a:r>
              <a:rPr lang="en-US" sz="2400" spc="-10" dirty="0">
                <a:solidFill>
                  <a:prstClr val="black"/>
                </a:solidFill>
                <a:latin typeface="Calibri"/>
                <a:cs typeface="Calibri"/>
              </a:rPr>
              <a:t>and stand united by our friendship and belief in the future.</a:t>
            </a:r>
            <a:endParaRPr lang="en-US" sz="2400" dirty="0"/>
          </a:p>
        </p:txBody>
      </p:sp>
      <p:sp>
        <p:nvSpPr>
          <p:cNvPr id="4" name="Footer Placeholder 3">
            <a:extLst>
              <a:ext uri="{FF2B5EF4-FFF2-40B4-BE49-F238E27FC236}">
                <a16:creationId xmlns:a16="http://schemas.microsoft.com/office/drawing/2014/main" id="{D5EBAE47-5F37-293F-A772-8A85FA6850B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PRESENTATION TITLE</a:t>
            </a: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11A732B4-C39A-4414-7633-7CD10D017C4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79868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1715-D0E1-F744-BD17-B84E1E6D3F81}"/>
              </a:ext>
            </a:extLst>
          </p:cNvPr>
          <p:cNvSpPr>
            <a:spLocks noGrp="1"/>
          </p:cNvSpPr>
          <p:nvPr>
            <p:ph type="title"/>
          </p:nvPr>
        </p:nvSpPr>
        <p:spPr>
          <a:xfrm>
            <a:off x="838200" y="1143000"/>
            <a:ext cx="2740152" cy="4416552"/>
          </a:xfrm>
        </p:spPr>
        <p:txBody>
          <a:bodyPr/>
          <a:lstStyle/>
          <a:p>
            <a:r>
              <a:rPr lang="en-US" dirty="0" err="1"/>
              <a:t>USwt</a:t>
            </a:r>
            <a:r>
              <a:rPr lang="en-US" dirty="0"/>
              <a:t> Basics</a:t>
            </a:r>
          </a:p>
        </p:txBody>
      </p:sp>
      <p:sp>
        <p:nvSpPr>
          <p:cNvPr id="3" name="Content Placeholder 2">
            <a:extLst>
              <a:ext uri="{FF2B5EF4-FFF2-40B4-BE49-F238E27FC236}">
                <a16:creationId xmlns:a16="http://schemas.microsoft.com/office/drawing/2014/main" id="{D229C0D4-8502-B39F-24F1-06D8911EE41E}"/>
              </a:ext>
            </a:extLst>
          </p:cNvPr>
          <p:cNvSpPr>
            <a:spLocks noGrp="1"/>
          </p:cNvSpPr>
          <p:nvPr>
            <p:ph sz="quarter" idx="13"/>
          </p:nvPr>
        </p:nvSpPr>
        <p:spPr>
          <a:xfrm>
            <a:off x="5105400" y="1371600"/>
            <a:ext cx="5943600" cy="4416425"/>
          </a:xfrm>
        </p:spPr>
        <p:txBody>
          <a:bodyPr/>
          <a:lstStyle/>
          <a:p>
            <a:r>
              <a:rPr lang="en-US" sz="2000" i="1" dirty="0"/>
              <a:t>National Organization</a:t>
            </a:r>
          </a:p>
          <a:p>
            <a:r>
              <a:rPr lang="en-US" sz="2000" b="0" dirty="0"/>
              <a:t>Maintains a strong support system by providing individual states with educational information, fundraising ideas and membership encouragement.</a:t>
            </a:r>
          </a:p>
          <a:p>
            <a:r>
              <a:rPr lang="en-US" sz="2000" b="0" i="1" dirty="0"/>
              <a:t>USWT Membership</a:t>
            </a:r>
          </a:p>
          <a:p>
            <a:pPr marL="342900" indent="-342900">
              <a:buFont typeface="Arial" panose="020B0604020202020204" pitchFamily="34" charset="0"/>
              <a:buChar char="•"/>
            </a:pPr>
            <a:r>
              <a:rPr lang="en-US" sz="2000" b="0" dirty="0"/>
              <a:t>Open to all persons over the age of 18, male or female.</a:t>
            </a:r>
          </a:p>
          <a:p>
            <a:pPr marL="342900" indent="-342900">
              <a:buFont typeface="Arial" panose="020B0604020202020204" pitchFamily="34" charset="0"/>
              <a:buChar char="•"/>
            </a:pPr>
            <a:r>
              <a:rPr lang="en-US" sz="2000" b="0" dirty="0"/>
              <a:t>National dues are $5. States and some chapters also have dues. </a:t>
            </a:r>
          </a:p>
          <a:p>
            <a:r>
              <a:rPr lang="en-US" sz="2000" b="0" dirty="0"/>
              <a:t>USWT Programming</a:t>
            </a:r>
          </a:p>
          <a:p>
            <a:pPr marL="342900" indent="-342900">
              <a:buFont typeface="Arial" panose="020B0604020202020204" pitchFamily="34" charset="0"/>
              <a:buChar char="•"/>
            </a:pPr>
            <a:r>
              <a:rPr lang="en-US" sz="2000" b="0" dirty="0"/>
              <a:t>Wellness and Personal Development, (internal) promoted through the MNWT Living &amp; Learning SPM</a:t>
            </a:r>
          </a:p>
          <a:p>
            <a:pPr marL="342900" indent="-342900">
              <a:buFont typeface="Arial" panose="020B0604020202020204" pitchFamily="34" charset="0"/>
              <a:buChar char="•"/>
            </a:pPr>
            <a:r>
              <a:rPr lang="en-US" sz="2000" b="0" dirty="0"/>
              <a:t>Domestic Violence Awareness, (external) promoted through the MNWT Women’s Wellness SPM</a:t>
            </a:r>
          </a:p>
          <a:p>
            <a:endParaRPr lang="en-US" sz="2000" b="0" dirty="0">
              <a:highlight>
                <a:srgbClr val="FFFF00"/>
              </a:highlight>
            </a:endParaRPr>
          </a:p>
        </p:txBody>
      </p:sp>
      <p:sp>
        <p:nvSpPr>
          <p:cNvPr id="6" name="Footer Placeholder 2">
            <a:extLst>
              <a:ext uri="{FF2B5EF4-FFF2-40B4-BE49-F238E27FC236}">
                <a16:creationId xmlns:a16="http://schemas.microsoft.com/office/drawing/2014/main" id="{1CF57392-684E-7A1B-24AB-0333B16654F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19E061E0-D6E1-26B0-9D10-C57202C99213}"/>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4162059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11446-B20C-985B-1AF8-742DB0D0F5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6F5D13-839F-FFEC-3B5E-6A9068C2CD15}"/>
              </a:ext>
            </a:extLst>
          </p:cNvPr>
          <p:cNvSpPr>
            <a:spLocks noGrp="1"/>
          </p:cNvSpPr>
          <p:nvPr>
            <p:ph type="title"/>
          </p:nvPr>
        </p:nvSpPr>
        <p:spPr>
          <a:xfrm>
            <a:off x="612648" y="457200"/>
            <a:ext cx="10436352" cy="1676400"/>
          </a:xfrm>
        </p:spPr>
        <p:txBody>
          <a:bodyPr/>
          <a:lstStyle/>
          <a:p>
            <a:pPr algn="ctr"/>
            <a:r>
              <a:rPr lang="en-US" dirty="0"/>
              <a:t>The History of MNWT</a:t>
            </a:r>
          </a:p>
        </p:txBody>
      </p:sp>
      <p:sp>
        <p:nvSpPr>
          <p:cNvPr id="3" name="Content Placeholder 2">
            <a:extLst>
              <a:ext uri="{FF2B5EF4-FFF2-40B4-BE49-F238E27FC236}">
                <a16:creationId xmlns:a16="http://schemas.microsoft.com/office/drawing/2014/main" id="{901405CE-F751-2D08-63ED-F9C09DE8B582}"/>
              </a:ext>
            </a:extLst>
          </p:cNvPr>
          <p:cNvSpPr>
            <a:spLocks noGrp="1"/>
          </p:cNvSpPr>
          <p:nvPr>
            <p:ph sz="quarter" idx="13"/>
          </p:nvPr>
        </p:nvSpPr>
        <p:spPr>
          <a:xfrm>
            <a:off x="611124" y="3124200"/>
            <a:ext cx="10969752" cy="2889250"/>
          </a:xfrm>
        </p:spPr>
        <p:txBody>
          <a:bodyPr/>
          <a:lstStyle/>
          <a:p>
            <a:pPr marL="342900" indent="-342900">
              <a:lnSpc>
                <a:spcPct val="100000"/>
              </a:lnSpc>
              <a:buFont typeface="Arial" panose="020B0604020202020204" pitchFamily="34" charset="0"/>
              <a:buChar char="•"/>
            </a:pPr>
            <a:r>
              <a:rPr lang="en-US" sz="2400" dirty="0"/>
              <a:t>The first talk of a state organization was in the fall of 1949, when some wives of Jaycee members met to discuss it. In 1950, a group of dedicated women formed the Mrs. Jaycees of Minnesota with a mission of community service.</a:t>
            </a:r>
          </a:p>
          <a:p>
            <a:pPr marL="342900" indent="-342900">
              <a:lnSpc>
                <a:spcPct val="100000"/>
              </a:lnSpc>
              <a:buFont typeface="Arial" panose="020B0604020202020204" pitchFamily="34" charset="0"/>
              <a:buChar char="•"/>
            </a:pPr>
            <a:r>
              <a:rPr lang="en-US" sz="2400" dirty="0"/>
              <a:t>At Summer Awards 1974, we celebrated our 25th anniversary. </a:t>
            </a:r>
          </a:p>
          <a:p>
            <a:pPr marL="342900" indent="-342900">
              <a:lnSpc>
                <a:spcPct val="100000"/>
              </a:lnSpc>
              <a:buFont typeface="Arial" panose="020B0604020202020204" pitchFamily="34" charset="0"/>
              <a:buChar char="•"/>
            </a:pPr>
            <a:r>
              <a:rPr lang="en-US" sz="2400" dirty="0"/>
              <a:t>Our name was changed from Mrs. Jaycees of Minnesota to Jaycee Women of Minnesota in 1978. </a:t>
            </a:r>
          </a:p>
          <a:p>
            <a:pPr algn="r">
              <a:lnSpc>
                <a:spcPct val="100000"/>
              </a:lnSpc>
            </a:pPr>
            <a:endParaRPr lang="en-US" sz="1500" dirty="0"/>
          </a:p>
          <a:p>
            <a:pPr algn="r">
              <a:lnSpc>
                <a:spcPct val="100000"/>
              </a:lnSpc>
            </a:pPr>
            <a:r>
              <a:rPr lang="en-US" sz="1500" dirty="0"/>
              <a:t>continued…</a:t>
            </a:r>
          </a:p>
          <a:p>
            <a:pPr>
              <a:lnSpc>
                <a:spcPct val="100000"/>
              </a:lnSpc>
            </a:pPr>
            <a:endParaRPr lang="en-US" sz="2400" dirty="0"/>
          </a:p>
        </p:txBody>
      </p:sp>
      <p:sp>
        <p:nvSpPr>
          <p:cNvPr id="6" name="Footer Placeholder 2">
            <a:extLst>
              <a:ext uri="{FF2B5EF4-FFF2-40B4-BE49-F238E27FC236}">
                <a16:creationId xmlns:a16="http://schemas.microsoft.com/office/drawing/2014/main" id="{28FE5169-BC69-47A5-DFC8-35BC6E6EEA56}"/>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BF628105-D0A3-F25A-ECA8-647D6C0396E7}"/>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44972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14880-2CC0-D35B-82BC-CD22041C9FE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21C66B-3B56-9D62-2FDB-37D279E992C4}"/>
              </a:ext>
            </a:extLst>
          </p:cNvPr>
          <p:cNvSpPr>
            <a:spLocks noGrp="1"/>
          </p:cNvSpPr>
          <p:nvPr>
            <p:ph sz="quarter" idx="13"/>
          </p:nvPr>
        </p:nvSpPr>
        <p:spPr>
          <a:xfrm>
            <a:off x="609600" y="1981200"/>
            <a:ext cx="10972800" cy="4416425"/>
          </a:xfrm>
        </p:spPr>
        <p:txBody>
          <a:bodyPr/>
          <a:lstStyle/>
          <a:p>
            <a:pPr marL="342900" indent="-342900">
              <a:lnSpc>
                <a:spcPct val="100000"/>
              </a:lnSpc>
              <a:buFont typeface="Arial" panose="020B0604020202020204" pitchFamily="34" charset="0"/>
              <a:buChar char="•"/>
            </a:pPr>
            <a:r>
              <a:rPr lang="en-US" sz="2400" dirty="0"/>
              <a:t>In 1982-83 affiliation was a big issue that brought our organization to the Supreme Court. The US Jaycees said there had to be a Jaycee chapter in order to have a Jaycee Women chapter in the community. During that time, we worked closely with the Jaycees of Minnesota to establish Jaycee chapters so that no Jaycee Women chapters would be lost. </a:t>
            </a:r>
          </a:p>
          <a:p>
            <a:pPr marL="342900" indent="-342900">
              <a:lnSpc>
                <a:spcPct val="100000"/>
              </a:lnSpc>
              <a:buFont typeface="Arial" panose="020B0604020202020204" pitchFamily="34" charset="0"/>
              <a:buChar char="•"/>
            </a:pPr>
            <a:r>
              <a:rPr lang="en-US" sz="2400" dirty="0"/>
              <a:t>On July 3, 1984, the Supreme Court ruled that women must be allowed membership privileges in the Jaycees. After that ruling the Jaycee Women had three options, to join the Jaycees, begin their own organization, or to dissolve.</a:t>
            </a:r>
          </a:p>
          <a:p>
            <a:pPr marL="342900" indent="-342900">
              <a:lnSpc>
                <a:spcPct val="100000"/>
              </a:lnSpc>
              <a:buFont typeface="Arial" panose="020B0604020202020204" pitchFamily="34" charset="0"/>
              <a:buChar char="•"/>
            </a:pPr>
            <a:endParaRPr lang="en-US" sz="2400" dirty="0"/>
          </a:p>
          <a:p>
            <a:pPr marL="342900" indent="-342900">
              <a:lnSpc>
                <a:spcPct val="100000"/>
              </a:lnSpc>
              <a:buFont typeface="Arial" panose="020B0604020202020204" pitchFamily="34" charset="0"/>
              <a:buChar char="•"/>
            </a:pPr>
            <a:endParaRPr lang="en-US" sz="2400" dirty="0"/>
          </a:p>
          <a:p>
            <a:pPr algn="r">
              <a:lnSpc>
                <a:spcPct val="100000"/>
              </a:lnSpc>
            </a:pPr>
            <a:r>
              <a:rPr lang="en-US" sz="1500" dirty="0"/>
              <a:t>continued… </a:t>
            </a:r>
          </a:p>
          <a:p>
            <a:pPr marL="342900" indent="-342900">
              <a:lnSpc>
                <a:spcPct val="100000"/>
              </a:lnSpc>
              <a:buFont typeface="Arial" panose="020B0604020202020204" pitchFamily="34" charset="0"/>
              <a:buChar char="•"/>
            </a:pPr>
            <a:endParaRPr lang="en-US" sz="2400" dirty="0"/>
          </a:p>
          <a:p>
            <a:pPr>
              <a:lnSpc>
                <a:spcPct val="100000"/>
              </a:lnSpc>
            </a:pPr>
            <a:endParaRPr lang="en-US" sz="2400" dirty="0"/>
          </a:p>
        </p:txBody>
      </p:sp>
      <p:sp>
        <p:nvSpPr>
          <p:cNvPr id="6" name="Footer Placeholder 2">
            <a:extLst>
              <a:ext uri="{FF2B5EF4-FFF2-40B4-BE49-F238E27FC236}">
                <a16:creationId xmlns:a16="http://schemas.microsoft.com/office/drawing/2014/main" id="{F7DB8BEC-25B9-7C2F-12A5-E8C55C3A5C0F}"/>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4D85F4CC-A941-0F48-893E-FA3612A48BEC}"/>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174883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5DC1A-E8F6-9EBB-3E7E-A030A1972DB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AF1FF0-F83C-D20D-28D5-A6549D2C5186}"/>
              </a:ext>
            </a:extLst>
          </p:cNvPr>
          <p:cNvSpPr>
            <a:spLocks noGrp="1"/>
          </p:cNvSpPr>
          <p:nvPr>
            <p:ph sz="quarter" idx="13"/>
          </p:nvPr>
        </p:nvSpPr>
        <p:spPr>
          <a:xfrm>
            <a:off x="609600" y="1600200"/>
            <a:ext cx="10972800" cy="4416425"/>
          </a:xfrm>
        </p:spPr>
        <p:txBody>
          <a:bodyPr/>
          <a:lstStyle/>
          <a:p>
            <a:pPr marL="342900" indent="-342900">
              <a:lnSpc>
                <a:spcPct val="100000"/>
              </a:lnSpc>
              <a:buFont typeface="Arial" panose="020B0604020202020204" pitchFamily="34" charset="0"/>
              <a:buChar char="•"/>
            </a:pPr>
            <a:r>
              <a:rPr lang="en-US" sz="2400" dirty="0"/>
              <a:t>Many amazing MNWT members worked hard to transition from Jaycee Women of Minnesota to the Minnesota Women of Today. They trademarked our current logo, “Women of Today”, and created new operations procedures. In such retaining our history and membership as we once again renamed ourselves. </a:t>
            </a:r>
          </a:p>
          <a:p>
            <a:pPr marL="342900" indent="-342900">
              <a:lnSpc>
                <a:spcPct val="100000"/>
              </a:lnSpc>
              <a:buFont typeface="Arial" panose="020B0604020202020204" pitchFamily="34" charset="0"/>
              <a:buChar char="•"/>
            </a:pPr>
            <a:r>
              <a:rPr lang="en-US" sz="2400" dirty="0"/>
              <a:t>In July 1985 we officially change our name to the Minnesota Women of Today.</a:t>
            </a:r>
          </a:p>
          <a:p>
            <a:pPr marL="342900" indent="-342900">
              <a:lnSpc>
                <a:spcPct val="100000"/>
              </a:lnSpc>
              <a:buFont typeface="Arial" panose="020B0604020202020204" pitchFamily="34" charset="0"/>
              <a:buChar char="•"/>
            </a:pPr>
            <a:r>
              <a:rPr lang="en-US" sz="2400" dirty="0"/>
              <a:t>At the same time Minnesota Jaycee Women transitioned to Minnesota Women of Today, the national Jaycee Women voted to dissolve. </a:t>
            </a:r>
          </a:p>
          <a:p>
            <a:pPr marL="342900" indent="-342900">
              <a:lnSpc>
                <a:spcPct val="100000"/>
              </a:lnSpc>
              <a:buFont typeface="Arial" panose="020B0604020202020204" pitchFamily="34" charset="0"/>
              <a:buChar char="•"/>
            </a:pPr>
            <a:r>
              <a:rPr lang="en-US" sz="2400" dirty="0"/>
              <a:t>The then dissolved Jaycee Women asked to use the Women of Today name. In July 1985, United States Women of Today officially began. </a:t>
            </a:r>
          </a:p>
          <a:p>
            <a:pPr marL="342900" indent="-342900">
              <a:lnSpc>
                <a:spcPct val="100000"/>
              </a:lnSpc>
              <a:buFont typeface="Arial" panose="020B0604020202020204" pitchFamily="34" charset="0"/>
              <a:buChar char="•"/>
            </a:pPr>
            <a:r>
              <a:rPr lang="en-US" sz="2400" dirty="0"/>
              <a:t>We stand united in our three areas of focus: Community Service, Personal and Professional Growth, and Fellowship.</a:t>
            </a:r>
          </a:p>
          <a:p>
            <a:pPr>
              <a:lnSpc>
                <a:spcPct val="100000"/>
              </a:lnSpc>
            </a:pPr>
            <a:endParaRPr lang="en-US" sz="2400" dirty="0"/>
          </a:p>
          <a:p>
            <a:pPr>
              <a:lnSpc>
                <a:spcPct val="100000"/>
              </a:lnSpc>
            </a:pPr>
            <a:endParaRPr lang="en-US" sz="2400" dirty="0"/>
          </a:p>
        </p:txBody>
      </p:sp>
      <p:sp>
        <p:nvSpPr>
          <p:cNvPr id="6" name="Footer Placeholder 2">
            <a:extLst>
              <a:ext uri="{FF2B5EF4-FFF2-40B4-BE49-F238E27FC236}">
                <a16:creationId xmlns:a16="http://schemas.microsoft.com/office/drawing/2014/main" id="{C0BD2DA1-E4B4-9CAC-A97C-1ABC54DAF31D}"/>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A36767E2-9757-0C4F-0059-3E312209DC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108365836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65A8"/>
      </a:dk2>
      <a:lt2>
        <a:srgbClr val="E7E6E6"/>
      </a:lt2>
      <a:accent1>
        <a:srgbClr val="B6DFFF"/>
      </a:accent1>
      <a:accent2>
        <a:srgbClr val="B6DFFF"/>
      </a:accent2>
      <a:accent3>
        <a:srgbClr val="8AE3A8"/>
      </a:accent3>
      <a:accent4>
        <a:srgbClr val="A69BFB"/>
      </a:accent4>
      <a:accent5>
        <a:srgbClr val="B5C3FF"/>
      </a:accent5>
      <a:accent6>
        <a:srgbClr val="73E9C4"/>
      </a:accent6>
      <a:hlink>
        <a:srgbClr val="0563C1"/>
      </a:hlink>
      <a:folHlink>
        <a:srgbClr val="954F72"/>
      </a:folHlink>
    </a:clrScheme>
    <a:fontScheme name="Custom 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oplet-Design-TM34316244_Win32_SD_v9" id="{4C371580-6163-46D2-96AA-0DCC330A1B9A}" vid="{FC8D8AFF-D381-4C29-B9DC-A81BA0CD1B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4FA603-F875-4A03-93C9-402691CFAD8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6BCCC5ED-FDC5-47FC-8E7E-D334979F14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21B937-7172-47A3-B8EF-010B04CBBB90}">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13641</TotalTime>
  <Words>4880</Words>
  <Application>Microsoft Office PowerPoint</Application>
  <PresentationFormat>Widescreen</PresentationFormat>
  <Paragraphs>445</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Baguet Script</vt:lpstr>
      <vt:lpstr>Calibri</vt:lpstr>
      <vt:lpstr>Lucida Calligraphy</vt:lpstr>
      <vt:lpstr>Wingdings 3</vt:lpstr>
      <vt:lpstr>Office Theme</vt:lpstr>
      <vt:lpstr>Read me</vt:lpstr>
      <vt:lpstr>PowerPoint Presentation</vt:lpstr>
      <vt:lpstr>TABLE OF CONTENTS </vt:lpstr>
      <vt:lpstr>WOMen of today organization</vt:lpstr>
      <vt:lpstr>USWT CREED</vt:lpstr>
      <vt:lpstr>USwt Basics</vt:lpstr>
      <vt:lpstr>The History of MNWT</vt:lpstr>
      <vt:lpstr>PowerPoint Presentation</vt:lpstr>
      <vt:lpstr>PowerPoint Presentation</vt:lpstr>
      <vt:lpstr>MNWT CREED</vt:lpstr>
      <vt:lpstr>OUR Mission</vt:lpstr>
      <vt:lpstr>MNWT Environmental Sustainability Statement</vt:lpstr>
      <vt:lpstr>Mnwt Basics</vt:lpstr>
      <vt:lpstr>Chapter Service Center</vt:lpstr>
      <vt:lpstr>eXECUTIVE COUNCIL</vt:lpstr>
      <vt:lpstr>MNWT Executive Council</vt:lpstr>
      <vt:lpstr>State StAFF</vt:lpstr>
      <vt:lpstr>State StAFF</vt:lpstr>
      <vt:lpstr>Programming</vt:lpstr>
      <vt:lpstr>PowerPoint Presentation</vt:lpstr>
      <vt:lpstr>Reporting</vt:lpstr>
      <vt:lpstr>Reporting</vt:lpstr>
      <vt:lpstr>Recognition and AWARDS</vt:lpstr>
      <vt:lpstr>Recognition and AWARDS</vt:lpstr>
      <vt:lpstr>Recognition and AWARDS</vt:lpstr>
      <vt:lpstr>Communications</vt:lpstr>
      <vt:lpstr>Social Media</vt:lpstr>
      <vt:lpstr>Social Media</vt:lpstr>
      <vt:lpstr>OTHER RESOURCES</vt:lpstr>
      <vt:lpstr>Getting Engaged… Beyond your chapter</vt:lpstr>
      <vt:lpstr>Alone we can do so little; together we can do so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Viesselman</dc:creator>
  <cp:lastModifiedBy>Tevyan Sorensen</cp:lastModifiedBy>
  <cp:revision>15</cp:revision>
  <dcterms:created xsi:type="dcterms:W3CDTF">2023-11-22T16:19:38Z</dcterms:created>
  <dcterms:modified xsi:type="dcterms:W3CDTF">2024-12-19T20:02:36Z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