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5"/>
  </p:notesMasterIdLst>
  <p:sldIdLst>
    <p:sldId id="336" r:id="rId5"/>
    <p:sldId id="256" r:id="rId6"/>
    <p:sldId id="329" r:id="rId7"/>
    <p:sldId id="328" r:id="rId8"/>
    <p:sldId id="312" r:id="rId9"/>
    <p:sldId id="313" r:id="rId10"/>
    <p:sldId id="314" r:id="rId11"/>
    <p:sldId id="315" r:id="rId12"/>
    <p:sldId id="318" r:id="rId13"/>
    <p:sldId id="330" r:id="rId14"/>
    <p:sldId id="331" r:id="rId15"/>
    <p:sldId id="332" r:id="rId16"/>
    <p:sldId id="320" r:id="rId17"/>
    <p:sldId id="334" r:id="rId18"/>
    <p:sldId id="335" r:id="rId19"/>
    <p:sldId id="333" r:id="rId20"/>
    <p:sldId id="323" r:id="rId21"/>
    <p:sldId id="326" r:id="rId22"/>
    <p:sldId id="316" r:id="rId23"/>
    <p:sldId id="31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296" userDrawn="1">
          <p15:clr>
            <a:srgbClr val="A4A3A4"/>
          </p15:clr>
        </p15:guide>
        <p15:guide id="2" pos="384" userDrawn="1">
          <p15:clr>
            <a:srgbClr val="A4A3A4"/>
          </p15:clr>
        </p15:guide>
        <p15:guide id="3" orient="horz" pos="528" userDrawn="1">
          <p15:clr>
            <a:srgbClr val="A4A3A4"/>
          </p15:clr>
        </p15:guide>
        <p15:guide id="4" orient="horz" pos="3552" userDrawn="1">
          <p15:clr>
            <a:srgbClr val="A4A3A4"/>
          </p15:clr>
        </p15:guide>
        <p15:guide id="5" orient="horz" pos="768" userDrawn="1">
          <p15:clr>
            <a:srgbClr val="A4A3A4"/>
          </p15:clr>
        </p15:guide>
        <p15:guide id="7" pos="4032" userDrawn="1">
          <p15:clr>
            <a:srgbClr val="A4A3A4"/>
          </p15:clr>
        </p15:guide>
        <p15:guide id="9" pos="3648" userDrawn="1">
          <p15:clr>
            <a:srgbClr val="A4A3A4"/>
          </p15:clr>
        </p15:guide>
        <p15:guide id="10" orient="horz" pos="1536" userDrawn="1">
          <p15:clr>
            <a:srgbClr val="A4A3A4"/>
          </p15:clr>
        </p15:guide>
        <p15:guide id="11" orient="horz" pos="187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4F8BBB-7D87-417B-B1E4-EBB9C51C5555}" v="573" dt="2024-04-03T17:31:37.7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701"/>
  </p:normalViewPr>
  <p:slideViewPr>
    <p:cSldViewPr>
      <p:cViewPr>
        <p:scale>
          <a:sx n="70" d="100"/>
          <a:sy n="70" d="100"/>
        </p:scale>
        <p:origin x="350" y="250"/>
      </p:cViewPr>
      <p:guideLst>
        <p:guide pos="7296"/>
        <p:guide pos="384"/>
        <p:guide orient="horz" pos="528"/>
        <p:guide orient="horz" pos="3552"/>
        <p:guide orient="horz" pos="768"/>
        <p:guide pos="4032"/>
        <p:guide pos="3648"/>
        <p:guide orient="horz" pos="1536"/>
        <p:guide orient="horz" pos="1872"/>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vyan Sorensen" userId="70fc3922652d0d61" providerId="LiveId" clId="{194F8BBB-7D87-417B-B1E4-EBB9C51C5555}"/>
    <pc:docChg chg="custSel modSld">
      <pc:chgData name="Tevyan Sorensen" userId="70fc3922652d0d61" providerId="LiveId" clId="{194F8BBB-7D87-417B-B1E4-EBB9C51C5555}" dt="2024-04-03T17:33:39.398" v="652" actId="404"/>
      <pc:docMkLst>
        <pc:docMk/>
      </pc:docMkLst>
      <pc:sldChg chg="addSp delSp modSp mod">
        <pc:chgData name="Tevyan Sorensen" userId="70fc3922652d0d61" providerId="LiveId" clId="{194F8BBB-7D87-417B-B1E4-EBB9C51C5555}" dt="2024-04-03T17:29:45.296" v="629" actId="2085"/>
        <pc:sldMkLst>
          <pc:docMk/>
          <pc:sldMk cId="3634179805" sldId="313"/>
        </pc:sldMkLst>
        <pc:spChg chg="add del mod">
          <ac:chgData name="Tevyan Sorensen" userId="70fc3922652d0d61" providerId="LiveId" clId="{194F8BBB-7D87-417B-B1E4-EBB9C51C5555}" dt="2024-04-03T16:47:48.572" v="109" actId="478"/>
          <ac:spMkLst>
            <pc:docMk/>
            <pc:sldMk cId="3634179805" sldId="313"/>
            <ac:spMk id="8" creationId="{3FD2B92B-0EEB-9E38-1F13-AD62FF989973}"/>
          </ac:spMkLst>
        </pc:spChg>
        <pc:spChg chg="add mod ord">
          <ac:chgData name="Tevyan Sorensen" userId="70fc3922652d0d61" providerId="LiveId" clId="{194F8BBB-7D87-417B-B1E4-EBB9C51C5555}" dt="2024-04-03T17:23:35.937" v="605" actId="13244"/>
          <ac:spMkLst>
            <pc:docMk/>
            <pc:sldMk cId="3634179805" sldId="313"/>
            <ac:spMk id="9" creationId="{DC87D9FC-7452-EBE1-9DD8-D7F09BC2355D}"/>
          </ac:spMkLst>
        </pc:spChg>
        <pc:graphicFrameChg chg="add del modGraphic">
          <ac:chgData name="Tevyan Sorensen" userId="70fc3922652d0d61" providerId="LiveId" clId="{194F8BBB-7D87-417B-B1E4-EBB9C51C5555}" dt="2024-04-03T15:44:42.322" v="11" actId="478"/>
          <ac:graphicFrameMkLst>
            <pc:docMk/>
            <pc:sldMk cId="3634179805" sldId="313"/>
            <ac:graphicFrameMk id="4" creationId="{4A1B8164-D610-FD36-4B78-EC5EC970C68B}"/>
          </ac:graphicFrameMkLst>
        </pc:graphicFrameChg>
        <pc:graphicFrameChg chg="add mod modGraphic">
          <ac:chgData name="Tevyan Sorensen" userId="70fc3922652d0d61" providerId="LiveId" clId="{194F8BBB-7D87-417B-B1E4-EBB9C51C5555}" dt="2024-04-03T17:29:45.296" v="629" actId="2085"/>
          <ac:graphicFrameMkLst>
            <pc:docMk/>
            <pc:sldMk cId="3634179805" sldId="313"/>
            <ac:graphicFrameMk id="5" creationId="{038E8F7E-9875-D30B-AEBA-6E02B82EF30D}"/>
          </ac:graphicFrameMkLst>
        </pc:graphicFrameChg>
        <pc:picChg chg="del">
          <ac:chgData name="Tevyan Sorensen" userId="70fc3922652d0d61" providerId="LiveId" clId="{194F8BBB-7D87-417B-B1E4-EBB9C51C5555}" dt="2024-04-03T16:47:38.410" v="108" actId="478"/>
          <ac:picMkLst>
            <pc:docMk/>
            <pc:sldMk cId="3634179805" sldId="313"/>
            <ac:picMk id="11" creationId="{24D68B82-9774-B010-7531-CABC00EEA443}"/>
          </ac:picMkLst>
        </pc:picChg>
      </pc:sldChg>
      <pc:sldChg chg="modSp mod">
        <pc:chgData name="Tevyan Sorensen" userId="70fc3922652d0d61" providerId="LiveId" clId="{194F8BBB-7D87-417B-B1E4-EBB9C51C5555}" dt="2024-04-03T17:31:00.267" v="648" actId="6549"/>
        <pc:sldMkLst>
          <pc:docMk/>
          <pc:sldMk cId="4162059407" sldId="315"/>
        </pc:sldMkLst>
        <pc:spChg chg="mod">
          <ac:chgData name="Tevyan Sorensen" userId="70fc3922652d0d61" providerId="LiveId" clId="{194F8BBB-7D87-417B-B1E4-EBB9C51C5555}" dt="2024-04-03T17:31:00.267" v="648" actId="6549"/>
          <ac:spMkLst>
            <pc:docMk/>
            <pc:sldMk cId="4162059407" sldId="315"/>
            <ac:spMk id="3" creationId="{D229C0D4-8502-B39F-24F1-06D8911EE41E}"/>
          </ac:spMkLst>
        </pc:spChg>
      </pc:sldChg>
      <pc:sldChg chg="modSp">
        <pc:chgData name="Tevyan Sorensen" userId="70fc3922652d0d61" providerId="LiveId" clId="{194F8BBB-7D87-417B-B1E4-EBB9C51C5555}" dt="2024-04-03T17:31:37.723" v="650" actId="13926"/>
        <pc:sldMkLst>
          <pc:docMk/>
          <pc:sldMk cId="470498060" sldId="318"/>
        </pc:sldMkLst>
        <pc:graphicFrameChg chg="mod">
          <ac:chgData name="Tevyan Sorensen" userId="70fc3922652d0d61" providerId="LiveId" clId="{194F8BBB-7D87-417B-B1E4-EBB9C51C5555}" dt="2024-04-03T17:31:37.723" v="650" actId="13926"/>
          <ac:graphicFrameMkLst>
            <pc:docMk/>
            <pc:sldMk cId="470498060" sldId="318"/>
            <ac:graphicFrameMk id="12" creationId="{5816282F-9802-D745-B413-62DF7013E877}"/>
          </ac:graphicFrameMkLst>
        </pc:graphicFrameChg>
      </pc:sldChg>
      <pc:sldChg chg="modSp mod">
        <pc:chgData name="Tevyan Sorensen" userId="70fc3922652d0d61" providerId="LiveId" clId="{194F8BBB-7D87-417B-B1E4-EBB9C51C5555}" dt="2024-04-03T15:43:13.148" v="9" actId="20577"/>
        <pc:sldMkLst>
          <pc:docMk/>
          <pc:sldMk cId="1475609096" sldId="329"/>
        </pc:sldMkLst>
        <pc:spChg chg="mod">
          <ac:chgData name="Tevyan Sorensen" userId="70fc3922652d0d61" providerId="LiveId" clId="{194F8BBB-7D87-417B-B1E4-EBB9C51C5555}" dt="2024-04-03T15:43:13.148" v="9" actId="20577"/>
          <ac:spMkLst>
            <pc:docMk/>
            <pc:sldMk cId="1475609096" sldId="329"/>
            <ac:spMk id="3" creationId="{C7F492C7-3FC7-4A4F-3A81-E1D06C343F87}"/>
          </ac:spMkLst>
        </pc:spChg>
      </pc:sldChg>
      <pc:sldChg chg="modSp mod">
        <pc:chgData name="Tevyan Sorensen" userId="70fc3922652d0d61" providerId="LiveId" clId="{194F8BBB-7D87-417B-B1E4-EBB9C51C5555}" dt="2024-04-03T17:33:39.398" v="652" actId="404"/>
        <pc:sldMkLst>
          <pc:docMk/>
          <pc:sldMk cId="1112614022" sldId="336"/>
        </pc:sldMkLst>
        <pc:spChg chg="mod">
          <ac:chgData name="Tevyan Sorensen" userId="70fc3922652d0d61" providerId="LiveId" clId="{194F8BBB-7D87-417B-B1E4-EBB9C51C5555}" dt="2024-04-03T17:33:39.398" v="652" actId="404"/>
          <ac:spMkLst>
            <pc:docMk/>
            <pc:sldMk cId="1112614022" sldId="336"/>
            <ac:spMk id="7" creationId="{3C70E5A7-9E7D-D9FD-1F50-A51BCC13AD60}"/>
          </ac:spMkLst>
        </pc:spChg>
      </pc:sldChg>
    </pc:docChg>
  </pc:docChgLst>
  <pc:docChgLst>
    <pc:chgData name="Tevyan Sorensen" userId="70fc3922652d0d61" providerId="LiveId" clId="{D277F011-1560-406F-990D-DBA5F8DB30D2}"/>
    <pc:docChg chg="undo redo custSel addSld delSld modSld sldOrd modMainMaster">
      <pc:chgData name="Tevyan Sorensen" userId="70fc3922652d0d61" providerId="LiveId" clId="{D277F011-1560-406F-990D-DBA5F8DB30D2}" dt="2024-03-15T16:35:09.961" v="5281" actId="14100"/>
      <pc:docMkLst>
        <pc:docMk/>
      </pc:docMkLst>
      <pc:sldChg chg="addSp delSp modSp mod setBg">
        <pc:chgData name="Tevyan Sorensen" userId="70fc3922652d0d61" providerId="LiveId" clId="{D277F011-1560-406F-990D-DBA5F8DB30D2}" dt="2024-03-15T16:07:32.639" v="3293" actId="207"/>
        <pc:sldMkLst>
          <pc:docMk/>
          <pc:sldMk cId="2259308896" sldId="256"/>
        </pc:sldMkLst>
        <pc:spChg chg="add mod">
          <ac:chgData name="Tevyan Sorensen" userId="70fc3922652d0d61" providerId="LiveId" clId="{D277F011-1560-406F-990D-DBA5F8DB30D2}" dt="2024-03-13T20:31:03.645" v="2701" actId="20577"/>
          <ac:spMkLst>
            <pc:docMk/>
            <pc:sldMk cId="2259308896" sldId="256"/>
            <ac:spMk id="2" creationId="{E1E459AC-AC00-AE60-1312-93DFBE6752DC}"/>
          </ac:spMkLst>
        </pc:spChg>
        <pc:spChg chg="mod">
          <ac:chgData name="Tevyan Sorensen" userId="70fc3922652d0d61" providerId="LiveId" clId="{D277F011-1560-406F-990D-DBA5F8DB30D2}" dt="2024-03-15T16:07:32.639" v="3293" actId="207"/>
          <ac:spMkLst>
            <pc:docMk/>
            <pc:sldMk cId="2259308896" sldId="256"/>
            <ac:spMk id="3" creationId="{A068D447-28D3-4F5F-B2DC-FD67E9015868}"/>
          </ac:spMkLst>
        </pc:spChg>
        <pc:spChg chg="add mod ord">
          <ac:chgData name="Tevyan Sorensen" userId="70fc3922652d0d61" providerId="LiveId" clId="{D277F011-1560-406F-990D-DBA5F8DB30D2}" dt="2024-03-15T16:07:19.427" v="3292" actId="167"/>
          <ac:spMkLst>
            <pc:docMk/>
            <pc:sldMk cId="2259308896" sldId="256"/>
            <ac:spMk id="4" creationId="{24B18416-47CB-D427-3D04-92B52A806921}"/>
          </ac:spMkLst>
        </pc:spChg>
        <pc:picChg chg="del">
          <ac:chgData name="Tevyan Sorensen" userId="70fc3922652d0d61" providerId="LiveId" clId="{D277F011-1560-406F-990D-DBA5F8DB30D2}" dt="2024-03-05T22:58:13.678" v="0" actId="478"/>
          <ac:picMkLst>
            <pc:docMk/>
            <pc:sldMk cId="2259308896" sldId="256"/>
            <ac:picMk id="5" creationId="{EC31F0B3-C76A-39BC-B685-FE0558B825E6}"/>
          </ac:picMkLst>
        </pc:picChg>
      </pc:sldChg>
      <pc:sldChg chg="delSp modSp del mod modClrScheme chgLayout">
        <pc:chgData name="Tevyan Sorensen" userId="70fc3922652d0d61" providerId="LiveId" clId="{D277F011-1560-406F-990D-DBA5F8DB30D2}" dt="2024-03-06T00:00:50.341" v="217" actId="47"/>
        <pc:sldMkLst>
          <pc:docMk/>
          <pc:sldMk cId="3307162523" sldId="302"/>
        </pc:sldMkLst>
        <pc:spChg chg="del mod ord">
          <ac:chgData name="Tevyan Sorensen" userId="70fc3922652d0d61" providerId="LiveId" clId="{D277F011-1560-406F-990D-DBA5F8DB30D2}" dt="2024-03-05T23:57:42.378" v="201" actId="478"/>
          <ac:spMkLst>
            <pc:docMk/>
            <pc:sldMk cId="3307162523" sldId="302"/>
            <ac:spMk id="2" creationId="{70640A05-A075-B6F7-8485-592305845518}"/>
          </ac:spMkLst>
        </pc:spChg>
        <pc:spChg chg="del mod ord">
          <ac:chgData name="Tevyan Sorensen" userId="70fc3922652d0d61" providerId="LiveId" clId="{D277F011-1560-406F-990D-DBA5F8DB30D2}" dt="2024-03-05T23:57:45.437" v="202" actId="478"/>
          <ac:spMkLst>
            <pc:docMk/>
            <pc:sldMk cId="3307162523" sldId="302"/>
            <ac:spMk id="3" creationId="{4A003396-B624-401E-50C6-C0BB01AF161D}"/>
          </ac:spMkLst>
        </pc:spChg>
        <pc:spChg chg="mod ord">
          <ac:chgData name="Tevyan Sorensen" userId="70fc3922652d0d61" providerId="LiveId" clId="{D277F011-1560-406F-990D-DBA5F8DB30D2}" dt="2024-03-05T23:58:27.218" v="204" actId="700"/>
          <ac:spMkLst>
            <pc:docMk/>
            <pc:sldMk cId="3307162523" sldId="302"/>
            <ac:spMk id="4" creationId="{25F4EFB8-B32B-E305-CA40-1BDEF9E3C5D6}"/>
          </ac:spMkLst>
        </pc:spChg>
        <pc:spChg chg="mod ord">
          <ac:chgData name="Tevyan Sorensen" userId="70fc3922652d0d61" providerId="LiveId" clId="{D277F011-1560-406F-990D-DBA5F8DB30D2}" dt="2024-03-05T23:58:27.218" v="204" actId="700"/>
          <ac:spMkLst>
            <pc:docMk/>
            <pc:sldMk cId="3307162523" sldId="302"/>
            <ac:spMk id="5" creationId="{3602EF04-C343-BFD2-AB41-A62063075783}"/>
          </ac:spMkLst>
        </pc:spChg>
      </pc:sldChg>
      <pc:sldChg chg="addSp delSp modSp del mod modClrScheme chgLayout">
        <pc:chgData name="Tevyan Sorensen" userId="70fc3922652d0d61" providerId="LiveId" clId="{D277F011-1560-406F-990D-DBA5F8DB30D2}" dt="2024-03-05T23:54:24.374" v="196" actId="47"/>
        <pc:sldMkLst>
          <pc:docMk/>
          <pc:sldMk cId="4220525341" sldId="303"/>
        </pc:sldMkLst>
        <pc:spChg chg="del mod">
          <ac:chgData name="Tevyan Sorensen" userId="70fc3922652d0d61" providerId="LiveId" clId="{D277F011-1560-406F-990D-DBA5F8DB30D2}" dt="2024-03-05T23:45:23.019" v="145" actId="478"/>
          <ac:spMkLst>
            <pc:docMk/>
            <pc:sldMk cId="4220525341" sldId="303"/>
            <ac:spMk id="2" creationId="{6B4F370C-18BC-A752-2980-6309F5D7DC43}"/>
          </ac:spMkLst>
        </pc:spChg>
        <pc:spChg chg="del mod">
          <ac:chgData name="Tevyan Sorensen" userId="70fc3922652d0d61" providerId="LiveId" clId="{D277F011-1560-406F-990D-DBA5F8DB30D2}" dt="2024-03-05T23:45:34.960" v="148" actId="478"/>
          <ac:spMkLst>
            <pc:docMk/>
            <pc:sldMk cId="4220525341" sldId="303"/>
            <ac:spMk id="3" creationId="{F0986A75-51DF-087B-EE6E-0899D0826DFB}"/>
          </ac:spMkLst>
        </pc:spChg>
        <pc:spChg chg="mod ord">
          <ac:chgData name="Tevyan Sorensen" userId="70fc3922652d0d61" providerId="LiveId" clId="{D277F011-1560-406F-990D-DBA5F8DB30D2}" dt="2024-03-05T23:51:19.708" v="181" actId="700"/>
          <ac:spMkLst>
            <pc:docMk/>
            <pc:sldMk cId="4220525341" sldId="303"/>
            <ac:spMk id="4" creationId="{07775003-C8C2-57FA-C8D5-99577C44F58A}"/>
          </ac:spMkLst>
        </pc:spChg>
        <pc:spChg chg="mod ord">
          <ac:chgData name="Tevyan Sorensen" userId="70fc3922652d0d61" providerId="LiveId" clId="{D277F011-1560-406F-990D-DBA5F8DB30D2}" dt="2024-03-05T23:51:19.708" v="181" actId="700"/>
          <ac:spMkLst>
            <pc:docMk/>
            <pc:sldMk cId="4220525341" sldId="303"/>
            <ac:spMk id="5" creationId="{95D67805-CCBD-8182-540F-93068A90C4E8}"/>
          </ac:spMkLst>
        </pc:spChg>
        <pc:spChg chg="add del mod">
          <ac:chgData name="Tevyan Sorensen" userId="70fc3922652d0d61" providerId="LiveId" clId="{D277F011-1560-406F-990D-DBA5F8DB30D2}" dt="2024-03-05T23:48:46.536" v="161" actId="478"/>
          <ac:spMkLst>
            <pc:docMk/>
            <pc:sldMk cId="4220525341" sldId="303"/>
            <ac:spMk id="6" creationId="{A1B57B97-9E6E-DC16-11E9-1F7C23178D79}"/>
          </ac:spMkLst>
        </pc:spChg>
        <pc:spChg chg="add del mod">
          <ac:chgData name="Tevyan Sorensen" userId="70fc3922652d0d61" providerId="LiveId" clId="{D277F011-1560-406F-990D-DBA5F8DB30D2}" dt="2024-03-05T23:48:50.374" v="162" actId="478"/>
          <ac:spMkLst>
            <pc:docMk/>
            <pc:sldMk cId="4220525341" sldId="303"/>
            <ac:spMk id="7" creationId="{2DDDFBF8-C3F7-D400-C7BB-A3B0DA163B77}"/>
          </ac:spMkLst>
        </pc:spChg>
        <pc:spChg chg="add del mod">
          <ac:chgData name="Tevyan Sorensen" userId="70fc3922652d0d61" providerId="LiveId" clId="{D277F011-1560-406F-990D-DBA5F8DB30D2}" dt="2024-03-05T23:51:06.597" v="179" actId="6264"/>
          <ac:spMkLst>
            <pc:docMk/>
            <pc:sldMk cId="4220525341" sldId="303"/>
            <ac:spMk id="8" creationId="{CAD54F13-090C-88C2-7EFC-F711A69EA14A}"/>
          </ac:spMkLst>
        </pc:spChg>
        <pc:spChg chg="add del mod">
          <ac:chgData name="Tevyan Sorensen" userId="70fc3922652d0d61" providerId="LiveId" clId="{D277F011-1560-406F-990D-DBA5F8DB30D2}" dt="2024-03-05T23:51:06.597" v="179" actId="6264"/>
          <ac:spMkLst>
            <pc:docMk/>
            <pc:sldMk cId="4220525341" sldId="303"/>
            <ac:spMk id="9" creationId="{3972DB7A-092B-1B84-098B-130369D469BC}"/>
          </ac:spMkLst>
        </pc:spChg>
      </pc:sldChg>
      <pc:sldChg chg="modSp mod">
        <pc:chgData name="Tevyan Sorensen" userId="70fc3922652d0d61" providerId="LiveId" clId="{D277F011-1560-406F-990D-DBA5F8DB30D2}" dt="2024-03-15T00:00:28.873" v="2713"/>
        <pc:sldMkLst>
          <pc:docMk/>
          <pc:sldMk cId="2113713740" sldId="310"/>
        </pc:sldMkLst>
        <pc:spChg chg="mod">
          <ac:chgData name="Tevyan Sorensen" userId="70fc3922652d0d61" providerId="LiveId" clId="{D277F011-1560-406F-990D-DBA5F8DB30D2}" dt="2024-03-15T00:00:28.873" v="2713"/>
          <ac:spMkLst>
            <pc:docMk/>
            <pc:sldMk cId="2113713740" sldId="310"/>
            <ac:spMk id="6" creationId="{19B727DE-9C16-360C-F34F-96B63BA5504C}"/>
          </ac:spMkLst>
        </pc:spChg>
        <pc:spChg chg="mod">
          <ac:chgData name="Tevyan Sorensen" userId="70fc3922652d0d61" providerId="LiveId" clId="{D277F011-1560-406F-990D-DBA5F8DB30D2}" dt="2024-03-15T00:00:28.873" v="2713"/>
          <ac:spMkLst>
            <pc:docMk/>
            <pc:sldMk cId="2113713740" sldId="310"/>
            <ac:spMk id="7" creationId="{4067AB90-919C-547C-EA0C-C5763E0BC234}"/>
          </ac:spMkLst>
        </pc:spChg>
        <pc:spChg chg="mod">
          <ac:chgData name="Tevyan Sorensen" userId="70fc3922652d0d61" providerId="LiveId" clId="{D277F011-1560-406F-990D-DBA5F8DB30D2}" dt="2024-03-15T00:00:28.873" v="2713"/>
          <ac:spMkLst>
            <pc:docMk/>
            <pc:sldMk cId="2113713740" sldId="310"/>
            <ac:spMk id="10" creationId="{65E24183-EEFA-02B9-BFB3-2C57E0B5A3FD}"/>
          </ac:spMkLst>
        </pc:spChg>
        <pc:spChg chg="mod">
          <ac:chgData name="Tevyan Sorensen" userId="70fc3922652d0d61" providerId="LiveId" clId="{D277F011-1560-406F-990D-DBA5F8DB30D2}" dt="2024-03-15T00:00:28.873" v="2713"/>
          <ac:spMkLst>
            <pc:docMk/>
            <pc:sldMk cId="2113713740" sldId="310"/>
            <ac:spMk id="11" creationId="{838F1D27-7C00-ADDA-3E62-FDBF008D5DDE}"/>
          </ac:spMkLst>
        </pc:spChg>
      </pc:sldChg>
      <pc:sldChg chg="addSp delSp modSp mod">
        <pc:chgData name="Tevyan Sorensen" userId="70fc3922652d0d61" providerId="LiveId" clId="{D277F011-1560-406F-990D-DBA5F8DB30D2}" dt="2024-03-15T00:00:28.873" v="2713"/>
        <pc:sldMkLst>
          <pc:docMk/>
          <pc:sldMk cId="4108903618" sldId="312"/>
        </pc:sldMkLst>
        <pc:spChg chg="mod">
          <ac:chgData name="Tevyan Sorensen" userId="70fc3922652d0d61" providerId="LiveId" clId="{D277F011-1560-406F-990D-DBA5F8DB30D2}" dt="2024-03-05T23:48:24.178" v="160" actId="14100"/>
          <ac:spMkLst>
            <pc:docMk/>
            <pc:sldMk cId="4108903618" sldId="312"/>
            <ac:spMk id="2" creationId="{D423177C-63BB-D0A6-6E8B-BD28E28B1485}"/>
          </ac:spMkLst>
        </pc:spChg>
        <pc:spChg chg="mod">
          <ac:chgData name="Tevyan Sorensen" userId="70fc3922652d0d61" providerId="LiveId" clId="{D277F011-1560-406F-990D-DBA5F8DB30D2}" dt="2024-03-08T22:48:59.689" v="236" actId="13926"/>
          <ac:spMkLst>
            <pc:docMk/>
            <pc:sldMk cId="4108903618" sldId="312"/>
            <ac:spMk id="3" creationId="{C7F492C7-3FC7-4A4F-3A81-E1D06C343F87}"/>
          </ac:spMkLst>
        </pc:spChg>
        <pc:spChg chg="del mod">
          <ac:chgData name="Tevyan Sorensen" userId="70fc3922652d0d61" providerId="LiveId" clId="{D277F011-1560-406F-990D-DBA5F8DB30D2}" dt="2024-03-05T23:45:43.786" v="149" actId="478"/>
          <ac:spMkLst>
            <pc:docMk/>
            <pc:sldMk cId="4108903618" sldId="312"/>
            <ac:spMk id="4" creationId="{4CB90A35-45AF-A3B7-4254-44A467770D1E}"/>
          </ac:spMkLst>
        </pc:spChg>
        <pc:spChg chg="del mod">
          <ac:chgData name="Tevyan Sorensen" userId="70fc3922652d0d61" providerId="LiveId" clId="{D277F011-1560-406F-990D-DBA5F8DB30D2}" dt="2024-03-05T23:45:48.564" v="150" actId="478"/>
          <ac:spMkLst>
            <pc:docMk/>
            <pc:sldMk cId="4108903618" sldId="312"/>
            <ac:spMk id="5" creationId="{3D77F368-FE0C-E7D4-5C1F-E8FBED5E4DEE}"/>
          </ac:spMkLst>
        </pc:spChg>
        <pc:spChg chg="add mod">
          <ac:chgData name="Tevyan Sorensen" userId="70fc3922652d0d61" providerId="LiveId" clId="{D277F011-1560-406F-990D-DBA5F8DB30D2}" dt="2024-03-15T00:00:28.873" v="2713"/>
          <ac:spMkLst>
            <pc:docMk/>
            <pc:sldMk cId="4108903618" sldId="312"/>
            <ac:spMk id="6" creationId="{F71053BF-BA14-302C-63DF-72E11217760B}"/>
          </ac:spMkLst>
        </pc:spChg>
        <pc:spChg chg="add mod">
          <ac:chgData name="Tevyan Sorensen" userId="70fc3922652d0d61" providerId="LiveId" clId="{D277F011-1560-406F-990D-DBA5F8DB30D2}" dt="2024-03-15T00:00:28.873" v="2713"/>
          <ac:spMkLst>
            <pc:docMk/>
            <pc:sldMk cId="4108903618" sldId="312"/>
            <ac:spMk id="7" creationId="{EE46C7F7-917F-E147-A69D-00D7DFFB8E93}"/>
          </ac:spMkLst>
        </pc:spChg>
      </pc:sldChg>
      <pc:sldChg chg="addSp delSp modSp mod">
        <pc:chgData name="Tevyan Sorensen" userId="70fc3922652d0d61" providerId="LiveId" clId="{D277F011-1560-406F-990D-DBA5F8DB30D2}" dt="2024-03-15T00:00:28.873" v="2713"/>
        <pc:sldMkLst>
          <pc:docMk/>
          <pc:sldMk cId="3634179805" sldId="313"/>
        </pc:sldMkLst>
        <pc:spChg chg="add mod">
          <ac:chgData name="Tevyan Sorensen" userId="70fc3922652d0d61" providerId="LiveId" clId="{D277F011-1560-406F-990D-DBA5F8DB30D2}" dt="2024-03-15T00:00:28.873" v="2713"/>
          <ac:spMkLst>
            <pc:docMk/>
            <pc:sldMk cId="3634179805" sldId="313"/>
            <ac:spMk id="3" creationId="{232C6EFC-EA63-92B6-73AE-B3E000BFE9A3}"/>
          </ac:spMkLst>
        </pc:spChg>
        <pc:spChg chg="del mod">
          <ac:chgData name="Tevyan Sorensen" userId="70fc3922652d0d61" providerId="LiveId" clId="{D277F011-1560-406F-990D-DBA5F8DB30D2}" dt="2024-03-05T23:45:56.062" v="152" actId="478"/>
          <ac:spMkLst>
            <pc:docMk/>
            <pc:sldMk cId="3634179805" sldId="313"/>
            <ac:spMk id="4" creationId="{2C000227-128B-45D1-AC18-4A55A5325B99}"/>
          </ac:spMkLst>
        </pc:spChg>
        <pc:spChg chg="del mod">
          <ac:chgData name="Tevyan Sorensen" userId="70fc3922652d0d61" providerId="LiveId" clId="{D277F011-1560-406F-990D-DBA5F8DB30D2}" dt="2024-03-05T23:46:00.812" v="153" actId="478"/>
          <ac:spMkLst>
            <pc:docMk/>
            <pc:sldMk cId="3634179805" sldId="313"/>
            <ac:spMk id="5" creationId="{782C0AA0-8D3A-D379-08D1-8324A28853F9}"/>
          </ac:spMkLst>
        </pc:spChg>
        <pc:spChg chg="add mod">
          <ac:chgData name="Tevyan Sorensen" userId="70fc3922652d0d61" providerId="LiveId" clId="{D277F011-1560-406F-990D-DBA5F8DB30D2}" dt="2024-03-15T00:00:28.873" v="2713"/>
          <ac:spMkLst>
            <pc:docMk/>
            <pc:sldMk cId="3634179805" sldId="313"/>
            <ac:spMk id="6" creationId="{F8EBEB73-95E9-B808-EF22-44DD63A16C02}"/>
          </ac:spMkLst>
        </pc:spChg>
      </pc:sldChg>
      <pc:sldChg chg="addSp delSp modSp mod">
        <pc:chgData name="Tevyan Sorensen" userId="70fc3922652d0d61" providerId="LiveId" clId="{D277F011-1560-406F-990D-DBA5F8DB30D2}" dt="2024-03-15T00:10:39.311" v="2848" actId="20577"/>
        <pc:sldMkLst>
          <pc:docMk/>
          <pc:sldMk cId="4293365882" sldId="314"/>
        </pc:sldMkLst>
        <pc:spChg chg="add mod">
          <ac:chgData name="Tevyan Sorensen" userId="70fc3922652d0d61" providerId="LiveId" clId="{D277F011-1560-406F-990D-DBA5F8DB30D2}" dt="2024-03-15T00:00:28.873" v="2713"/>
          <ac:spMkLst>
            <pc:docMk/>
            <pc:sldMk cId="4293365882" sldId="314"/>
            <ac:spMk id="2" creationId="{BA5814D0-6025-2DE0-44EC-031EFE9E772A}"/>
          </ac:spMkLst>
        </pc:spChg>
        <pc:spChg chg="add mod">
          <ac:chgData name="Tevyan Sorensen" userId="70fc3922652d0d61" providerId="LiveId" clId="{D277F011-1560-406F-990D-DBA5F8DB30D2}" dt="2024-03-15T00:00:28.873" v="2713"/>
          <ac:spMkLst>
            <pc:docMk/>
            <pc:sldMk cId="4293365882" sldId="314"/>
            <ac:spMk id="3" creationId="{242961D9-6574-457D-5F88-3E2F901A4E09}"/>
          </ac:spMkLst>
        </pc:spChg>
        <pc:spChg chg="del">
          <ac:chgData name="Tevyan Sorensen" userId="70fc3922652d0d61" providerId="LiveId" clId="{D277F011-1560-406F-990D-DBA5F8DB30D2}" dt="2024-03-06T00:01:25.405" v="218" actId="26606"/>
          <ac:spMkLst>
            <pc:docMk/>
            <pc:sldMk cId="4293365882" sldId="314"/>
            <ac:spMk id="7" creationId="{4998D340-8A01-F0C1-D974-E8DDCBF7D974}"/>
          </ac:spMkLst>
        </pc:spChg>
        <pc:spChg chg="mod">
          <ac:chgData name="Tevyan Sorensen" userId="70fc3922652d0d61" providerId="LiveId" clId="{D277F011-1560-406F-990D-DBA5F8DB30D2}" dt="2024-03-08T22:49:31.734" v="238" actId="13926"/>
          <ac:spMkLst>
            <pc:docMk/>
            <pc:sldMk cId="4293365882" sldId="314"/>
            <ac:spMk id="8" creationId="{2DD57614-EB76-CAD6-FECC-318928C4F96A}"/>
          </ac:spMkLst>
        </pc:spChg>
        <pc:graphicFrameChg chg="add mod">
          <ac:chgData name="Tevyan Sorensen" userId="70fc3922652d0d61" providerId="LiveId" clId="{D277F011-1560-406F-990D-DBA5F8DB30D2}" dt="2024-03-15T00:10:39.311" v="2848" actId="20577"/>
          <ac:graphicFrameMkLst>
            <pc:docMk/>
            <pc:sldMk cId="4293365882" sldId="314"/>
            <ac:graphicFrameMk id="10" creationId="{5E378C67-B4A4-FC60-C6D4-60CA48CFDB28}"/>
          </ac:graphicFrameMkLst>
        </pc:graphicFrameChg>
      </pc:sldChg>
      <pc:sldChg chg="addSp delSp modSp mod">
        <pc:chgData name="Tevyan Sorensen" userId="70fc3922652d0d61" providerId="LiveId" clId="{D277F011-1560-406F-990D-DBA5F8DB30D2}" dt="2024-03-15T00:00:28.873" v="2713"/>
        <pc:sldMkLst>
          <pc:docMk/>
          <pc:sldMk cId="4162059407" sldId="315"/>
        </pc:sldMkLst>
        <pc:spChg chg="mod">
          <ac:chgData name="Tevyan Sorensen" userId="70fc3922652d0d61" providerId="LiveId" clId="{D277F011-1560-406F-990D-DBA5F8DB30D2}" dt="2024-03-15T00:00:28.873" v="2713"/>
          <ac:spMkLst>
            <pc:docMk/>
            <pc:sldMk cId="4162059407" sldId="315"/>
            <ac:spMk id="3" creationId="{D229C0D4-8502-B39F-24F1-06D8911EE41E}"/>
          </ac:spMkLst>
        </pc:spChg>
        <pc:spChg chg="del mod">
          <ac:chgData name="Tevyan Sorensen" userId="70fc3922652d0d61" providerId="LiveId" clId="{D277F011-1560-406F-990D-DBA5F8DB30D2}" dt="2024-03-08T22:50:09.023" v="239" actId="478"/>
          <ac:spMkLst>
            <pc:docMk/>
            <pc:sldMk cId="4162059407" sldId="315"/>
            <ac:spMk id="4" creationId="{3E90A40F-7809-BD3C-7E91-79848F48B73D}"/>
          </ac:spMkLst>
        </pc:spChg>
        <pc:spChg chg="del mod">
          <ac:chgData name="Tevyan Sorensen" userId="70fc3922652d0d61" providerId="LiveId" clId="{D277F011-1560-406F-990D-DBA5F8DB30D2}" dt="2024-03-08T22:50:09.023" v="239" actId="478"/>
          <ac:spMkLst>
            <pc:docMk/>
            <pc:sldMk cId="4162059407" sldId="315"/>
            <ac:spMk id="5" creationId="{2F7F97D3-FA6E-197E-3446-463D1794EC73}"/>
          </ac:spMkLst>
        </pc:spChg>
        <pc:spChg chg="add mod">
          <ac:chgData name="Tevyan Sorensen" userId="70fc3922652d0d61" providerId="LiveId" clId="{D277F011-1560-406F-990D-DBA5F8DB30D2}" dt="2024-03-15T00:00:28.873" v="2713"/>
          <ac:spMkLst>
            <pc:docMk/>
            <pc:sldMk cId="4162059407" sldId="315"/>
            <ac:spMk id="6" creationId="{1CF57392-684E-7A1B-24AB-0333B16654F4}"/>
          </ac:spMkLst>
        </pc:spChg>
        <pc:spChg chg="add mod">
          <ac:chgData name="Tevyan Sorensen" userId="70fc3922652d0d61" providerId="LiveId" clId="{D277F011-1560-406F-990D-DBA5F8DB30D2}" dt="2024-03-15T00:00:28.873" v="2713"/>
          <ac:spMkLst>
            <pc:docMk/>
            <pc:sldMk cId="4162059407" sldId="315"/>
            <ac:spMk id="7" creationId="{19E061E0-D6E1-26B0-9D10-C57202C99213}"/>
          </ac:spMkLst>
        </pc:spChg>
      </pc:sldChg>
      <pc:sldChg chg="addSp delSp modSp mod ord">
        <pc:chgData name="Tevyan Sorensen" userId="70fc3922652d0d61" providerId="LiveId" clId="{D277F011-1560-406F-990D-DBA5F8DB30D2}" dt="2024-03-15T00:37:48.483" v="3256"/>
        <pc:sldMkLst>
          <pc:docMk/>
          <pc:sldMk cId="1464788453" sldId="316"/>
        </pc:sldMkLst>
        <pc:spChg chg="add mod">
          <ac:chgData name="Tevyan Sorensen" userId="70fc3922652d0d61" providerId="LiveId" clId="{D277F011-1560-406F-990D-DBA5F8DB30D2}" dt="2024-03-15T00:00:28.873" v="2713"/>
          <ac:spMkLst>
            <pc:docMk/>
            <pc:sldMk cId="1464788453" sldId="316"/>
            <ac:spMk id="2" creationId="{BF4D6CFB-D34E-E171-0E86-0583D5FA732E}"/>
          </ac:spMkLst>
        </pc:spChg>
        <pc:spChg chg="add mod">
          <ac:chgData name="Tevyan Sorensen" userId="70fc3922652d0d61" providerId="LiveId" clId="{D277F011-1560-406F-990D-DBA5F8DB30D2}" dt="2024-03-15T00:00:28.873" v="2713"/>
          <ac:spMkLst>
            <pc:docMk/>
            <pc:sldMk cId="1464788453" sldId="316"/>
            <ac:spMk id="3" creationId="{DCC4DDEC-FC13-5EAA-B4B6-5F3958D1EC2B}"/>
          </ac:spMkLst>
        </pc:spChg>
        <pc:spChg chg="del mod">
          <ac:chgData name="Tevyan Sorensen" userId="70fc3922652d0d61" providerId="LiveId" clId="{D277F011-1560-406F-990D-DBA5F8DB30D2}" dt="2024-03-13T20:30:28.127" v="2694" actId="478"/>
          <ac:spMkLst>
            <pc:docMk/>
            <pc:sldMk cId="1464788453" sldId="316"/>
            <ac:spMk id="4" creationId="{E24FBAB5-0CBF-9F03-C90F-D86C46C670A0}"/>
          </ac:spMkLst>
        </pc:spChg>
        <pc:spChg chg="del mod">
          <ac:chgData name="Tevyan Sorensen" userId="70fc3922652d0d61" providerId="LiveId" clId="{D277F011-1560-406F-990D-DBA5F8DB30D2}" dt="2024-03-13T20:30:28.127" v="2694" actId="478"/>
          <ac:spMkLst>
            <pc:docMk/>
            <pc:sldMk cId="1464788453" sldId="316"/>
            <ac:spMk id="5" creationId="{16839044-D8ED-3966-0E7E-232A5E439067}"/>
          </ac:spMkLst>
        </pc:spChg>
      </pc:sldChg>
      <pc:sldChg chg="addSp delSp modSp del mod">
        <pc:chgData name="Tevyan Sorensen" userId="70fc3922652d0d61" providerId="LiveId" clId="{D277F011-1560-406F-990D-DBA5F8DB30D2}" dt="2024-03-12T21:50:08.656" v="539" actId="47"/>
        <pc:sldMkLst>
          <pc:docMk/>
          <pc:sldMk cId="2754982628" sldId="317"/>
        </pc:sldMkLst>
        <pc:spChg chg="mod">
          <ac:chgData name="Tevyan Sorensen" userId="70fc3922652d0d61" providerId="LiveId" clId="{D277F011-1560-406F-990D-DBA5F8DB30D2}" dt="2024-03-08T22:52:18.986" v="247" actId="13926"/>
          <ac:spMkLst>
            <pc:docMk/>
            <pc:sldMk cId="2754982628" sldId="317"/>
            <ac:spMk id="2" creationId="{6041FDC1-DC38-8BF5-56C8-0740B548FDAB}"/>
          </ac:spMkLst>
        </pc:spChg>
        <pc:spChg chg="add del mod">
          <ac:chgData name="Tevyan Sorensen" userId="70fc3922652d0d61" providerId="LiveId" clId="{D277F011-1560-406F-990D-DBA5F8DB30D2}" dt="2024-03-12T21:34:50.271" v="314" actId="11"/>
          <ac:spMkLst>
            <pc:docMk/>
            <pc:sldMk cId="2754982628" sldId="317"/>
            <ac:spMk id="3" creationId="{8920FBFA-DC85-A899-39C4-9BD8A8E5D66D}"/>
          </ac:spMkLst>
        </pc:spChg>
        <pc:spChg chg="del mod">
          <ac:chgData name="Tevyan Sorensen" userId="70fc3922652d0d61" providerId="LiveId" clId="{D277F011-1560-406F-990D-DBA5F8DB30D2}" dt="2024-03-12T21:28:16.608" v="288" actId="478"/>
          <ac:spMkLst>
            <pc:docMk/>
            <pc:sldMk cId="2754982628" sldId="317"/>
            <ac:spMk id="4" creationId="{61530ED1-06A4-5842-0B75-0CB5B588D2BF}"/>
          </ac:spMkLst>
        </pc:spChg>
        <pc:spChg chg="del mod">
          <ac:chgData name="Tevyan Sorensen" userId="70fc3922652d0d61" providerId="LiveId" clId="{D277F011-1560-406F-990D-DBA5F8DB30D2}" dt="2024-03-12T21:28:19.595" v="289" actId="478"/>
          <ac:spMkLst>
            <pc:docMk/>
            <pc:sldMk cId="2754982628" sldId="317"/>
            <ac:spMk id="5" creationId="{36268654-09C6-5DE4-1905-28263E7F5174}"/>
          </ac:spMkLst>
        </pc:spChg>
        <pc:spChg chg="add mod">
          <ac:chgData name="Tevyan Sorensen" userId="70fc3922652d0d61" providerId="LiveId" clId="{D277F011-1560-406F-990D-DBA5F8DB30D2}" dt="2024-03-12T21:28:20.552" v="290"/>
          <ac:spMkLst>
            <pc:docMk/>
            <pc:sldMk cId="2754982628" sldId="317"/>
            <ac:spMk id="6" creationId="{5BC8106C-6B1D-8994-875F-E6B0C7F58A4F}"/>
          </ac:spMkLst>
        </pc:spChg>
        <pc:spChg chg="add mod">
          <ac:chgData name="Tevyan Sorensen" userId="70fc3922652d0d61" providerId="LiveId" clId="{D277F011-1560-406F-990D-DBA5F8DB30D2}" dt="2024-03-12T21:28:20.552" v="290"/>
          <ac:spMkLst>
            <pc:docMk/>
            <pc:sldMk cId="2754982628" sldId="317"/>
            <ac:spMk id="7" creationId="{66F6D6A0-1458-C2A1-DBA3-8A4AD959BD41}"/>
          </ac:spMkLst>
        </pc:spChg>
        <pc:graphicFrameChg chg="add del">
          <ac:chgData name="Tevyan Sorensen" userId="70fc3922652d0d61" providerId="LiveId" clId="{D277F011-1560-406F-990D-DBA5F8DB30D2}" dt="2024-03-08T22:54:28.438" v="256" actId="26606"/>
          <ac:graphicFrameMkLst>
            <pc:docMk/>
            <pc:sldMk cId="2754982628" sldId="317"/>
            <ac:graphicFrameMk id="7" creationId="{DC9F68B7-CA41-5768-E4B7-8160A5738850}"/>
          </ac:graphicFrameMkLst>
        </pc:graphicFrameChg>
      </pc:sldChg>
      <pc:sldChg chg="addSp delSp modSp mod setBg modClrScheme chgLayout">
        <pc:chgData name="Tevyan Sorensen" userId="70fc3922652d0d61" providerId="LiveId" clId="{D277F011-1560-406F-990D-DBA5F8DB30D2}" dt="2024-03-15T16:22:48.783" v="4848" actId="20577"/>
        <pc:sldMkLst>
          <pc:docMk/>
          <pc:sldMk cId="470498060" sldId="318"/>
        </pc:sldMkLst>
        <pc:spChg chg="add del mod ord">
          <ac:chgData name="Tevyan Sorensen" userId="70fc3922652d0d61" providerId="LiveId" clId="{D277F011-1560-406F-990D-DBA5F8DB30D2}" dt="2024-03-12T21:42:06" v="380" actId="478"/>
          <ac:spMkLst>
            <pc:docMk/>
            <pc:sldMk cId="470498060" sldId="318"/>
            <ac:spMk id="2" creationId="{A211351E-7B2C-4D5D-4613-226D97267587}"/>
          </ac:spMkLst>
        </pc:spChg>
        <pc:spChg chg="add mod ord">
          <ac:chgData name="Tevyan Sorensen" userId="70fc3922652d0d61" providerId="LiveId" clId="{D277F011-1560-406F-990D-DBA5F8DB30D2}" dt="2024-03-12T21:50:26.482" v="542" actId="114"/>
          <ac:spMkLst>
            <pc:docMk/>
            <pc:sldMk cId="470498060" sldId="318"/>
            <ac:spMk id="3" creationId="{82579508-27DB-75E1-DAD3-D56815BE3721}"/>
          </ac:spMkLst>
        </pc:spChg>
        <pc:spChg chg="del mod">
          <ac:chgData name="Tevyan Sorensen" userId="70fc3922652d0d61" providerId="LiveId" clId="{D277F011-1560-406F-990D-DBA5F8DB30D2}" dt="2024-03-12T21:40:08.668" v="351" actId="478"/>
          <ac:spMkLst>
            <pc:docMk/>
            <pc:sldMk cId="470498060" sldId="318"/>
            <ac:spMk id="4" creationId="{C1009E26-4DBC-0C60-B9C1-5FAB753061E3}"/>
          </ac:spMkLst>
        </pc:spChg>
        <pc:spChg chg="del mod">
          <ac:chgData name="Tevyan Sorensen" userId="70fc3922652d0d61" providerId="LiveId" clId="{D277F011-1560-406F-990D-DBA5F8DB30D2}" dt="2024-03-12T21:40:15.909" v="352" actId="478"/>
          <ac:spMkLst>
            <pc:docMk/>
            <pc:sldMk cId="470498060" sldId="318"/>
            <ac:spMk id="5" creationId="{01DE88C4-1C3D-6623-5FF8-48B8BBB13B51}"/>
          </ac:spMkLst>
        </pc:spChg>
        <pc:spChg chg="add mod ord">
          <ac:chgData name="Tevyan Sorensen" userId="70fc3922652d0d61" providerId="LiveId" clId="{D277F011-1560-406F-990D-DBA5F8DB30D2}" dt="2024-03-15T16:22:48.783" v="4848" actId="20577"/>
          <ac:spMkLst>
            <pc:docMk/>
            <pc:sldMk cId="470498060" sldId="318"/>
            <ac:spMk id="6" creationId="{12624884-C052-1CA4-EBCA-F95EA38149F5}"/>
          </ac:spMkLst>
        </pc:spChg>
        <pc:spChg chg="add del mod ord">
          <ac:chgData name="Tevyan Sorensen" userId="70fc3922652d0d61" providerId="LiveId" clId="{D277F011-1560-406F-990D-DBA5F8DB30D2}" dt="2024-03-12T21:42:50.879" v="387" actId="478"/>
          <ac:spMkLst>
            <pc:docMk/>
            <pc:sldMk cId="470498060" sldId="318"/>
            <ac:spMk id="7" creationId="{F72CA52B-0FE8-6062-C349-7353A55EA6B0}"/>
          </ac:spMkLst>
        </pc:spChg>
        <pc:spChg chg="del">
          <ac:chgData name="Tevyan Sorensen" userId="70fc3922652d0d61" providerId="LiveId" clId="{D277F011-1560-406F-990D-DBA5F8DB30D2}" dt="2024-03-08T22:54:45.495" v="257" actId="26606"/>
          <ac:spMkLst>
            <pc:docMk/>
            <pc:sldMk cId="470498060" sldId="318"/>
            <ac:spMk id="8" creationId="{5EA8EF9B-0949-3CC0-88C4-E627CE88A22D}"/>
          </ac:spMkLst>
        </pc:spChg>
        <pc:spChg chg="add del mod ord">
          <ac:chgData name="Tevyan Sorensen" userId="70fc3922652d0d61" providerId="LiveId" clId="{D277F011-1560-406F-990D-DBA5F8DB30D2}" dt="2024-03-12T21:42:24.954" v="383"/>
          <ac:spMkLst>
            <pc:docMk/>
            <pc:sldMk cId="470498060" sldId="318"/>
            <ac:spMk id="8" creationId="{F20530B9-8E31-FF13-9084-DD5131D5F219}"/>
          </ac:spMkLst>
        </pc:spChg>
        <pc:spChg chg="add del">
          <ac:chgData name="Tevyan Sorensen" userId="70fc3922652d0d61" providerId="LiveId" clId="{D277F011-1560-406F-990D-DBA5F8DB30D2}" dt="2024-03-12T21:44:38.439" v="413" actId="26606"/>
          <ac:spMkLst>
            <pc:docMk/>
            <pc:sldMk cId="470498060" sldId="318"/>
            <ac:spMk id="14" creationId="{924D84CD-5280-4B52-B96E-8EDAA2B20C51}"/>
          </ac:spMkLst>
        </pc:spChg>
        <pc:spChg chg="add del">
          <ac:chgData name="Tevyan Sorensen" userId="70fc3922652d0d61" providerId="LiveId" clId="{D277F011-1560-406F-990D-DBA5F8DB30D2}" dt="2024-03-12T21:44:38.439" v="413" actId="26606"/>
          <ac:spMkLst>
            <pc:docMk/>
            <pc:sldMk cId="470498060" sldId="318"/>
            <ac:spMk id="15" creationId="{6BC8DD5A-2177-6753-E2F9-C07A00190B7A}"/>
          </ac:spMkLst>
        </pc:spChg>
        <pc:spChg chg="mod">
          <ac:chgData name="Tevyan Sorensen" userId="70fc3922652d0d61" providerId="LiveId" clId="{D277F011-1560-406F-990D-DBA5F8DB30D2}" dt="2024-03-12T21:44:37.353" v="412" actId="18245"/>
          <ac:spMkLst>
            <pc:docMk/>
            <pc:sldMk cId="470498060" sldId="318"/>
            <ac:spMk id="16" creationId="{A72C98BC-BB7F-B0B1-9470-375D174195C7}"/>
          </ac:spMkLst>
        </pc:spChg>
        <pc:spChg chg="add del">
          <ac:chgData name="Tevyan Sorensen" userId="70fc3922652d0d61" providerId="LiveId" clId="{D277F011-1560-406F-990D-DBA5F8DB30D2}" dt="2024-03-12T21:43:52.940" v="397" actId="26606"/>
          <ac:spMkLst>
            <pc:docMk/>
            <pc:sldMk cId="470498060" sldId="318"/>
            <ac:spMk id="17" creationId="{924D84CD-5280-4B52-B96E-8EDAA2B20C51}"/>
          </ac:spMkLst>
        </pc:spChg>
        <pc:spChg chg="mod">
          <ac:chgData name="Tevyan Sorensen" userId="70fc3922652d0d61" providerId="LiveId" clId="{D277F011-1560-406F-990D-DBA5F8DB30D2}" dt="2024-03-12T21:44:37.353" v="412" actId="18245"/>
          <ac:spMkLst>
            <pc:docMk/>
            <pc:sldMk cId="470498060" sldId="318"/>
            <ac:spMk id="18" creationId="{2E4EDF39-6F03-A759-FE26-80BCAD6BDB43}"/>
          </ac:spMkLst>
        </pc:spChg>
        <pc:spChg chg="add del">
          <ac:chgData name="Tevyan Sorensen" userId="70fc3922652d0d61" providerId="LiveId" clId="{D277F011-1560-406F-990D-DBA5F8DB30D2}" dt="2024-03-12T21:43:52.940" v="397" actId="26606"/>
          <ac:spMkLst>
            <pc:docMk/>
            <pc:sldMk cId="470498060" sldId="318"/>
            <ac:spMk id="19" creationId="{6BC8DD5A-2177-6753-E2F9-C07A00190B7A}"/>
          </ac:spMkLst>
        </pc:spChg>
        <pc:spChg chg="mod">
          <ac:chgData name="Tevyan Sorensen" userId="70fc3922652d0d61" providerId="LiveId" clId="{D277F011-1560-406F-990D-DBA5F8DB30D2}" dt="2024-03-12T21:44:37.353" v="412" actId="18245"/>
          <ac:spMkLst>
            <pc:docMk/>
            <pc:sldMk cId="470498060" sldId="318"/>
            <ac:spMk id="20" creationId="{04F342DE-30C0-7F61-01CF-195940098959}"/>
          </ac:spMkLst>
        </pc:spChg>
        <pc:spChg chg="add del">
          <ac:chgData name="Tevyan Sorensen" userId="70fc3922652d0d61" providerId="LiveId" clId="{D277F011-1560-406F-990D-DBA5F8DB30D2}" dt="2024-03-12T21:43:56.080" v="399" actId="26606"/>
          <ac:spMkLst>
            <pc:docMk/>
            <pc:sldMk cId="470498060" sldId="318"/>
            <ac:spMk id="21" creationId="{99F74EB5-E547-4FB4-95F5-BCC788F3C4A0}"/>
          </ac:spMkLst>
        </pc:spChg>
        <pc:spChg chg="add del">
          <ac:chgData name="Tevyan Sorensen" userId="70fc3922652d0d61" providerId="LiveId" clId="{D277F011-1560-406F-990D-DBA5F8DB30D2}" dt="2024-03-12T21:43:56.080" v="399" actId="26606"/>
          <ac:spMkLst>
            <pc:docMk/>
            <pc:sldMk cId="470498060" sldId="318"/>
            <ac:spMk id="22" creationId="{7301F447-EEF7-48F5-AF73-7566EE7F64AD}"/>
          </ac:spMkLst>
        </pc:spChg>
        <pc:spChg chg="add del">
          <ac:chgData name="Tevyan Sorensen" userId="70fc3922652d0d61" providerId="LiveId" clId="{D277F011-1560-406F-990D-DBA5F8DB30D2}" dt="2024-03-12T21:43:56.080" v="399" actId="26606"/>
          <ac:spMkLst>
            <pc:docMk/>
            <pc:sldMk cId="470498060" sldId="318"/>
            <ac:spMk id="23" creationId="{F7117410-A2A4-4085-9ADC-46744551DBDE}"/>
          </ac:spMkLst>
        </pc:spChg>
        <pc:spChg chg="mod">
          <ac:chgData name="Tevyan Sorensen" userId="70fc3922652d0d61" providerId="LiveId" clId="{D277F011-1560-406F-990D-DBA5F8DB30D2}" dt="2024-03-12T21:44:37.353" v="412" actId="18245"/>
          <ac:spMkLst>
            <pc:docMk/>
            <pc:sldMk cId="470498060" sldId="318"/>
            <ac:spMk id="24" creationId="{2031CD4D-70D8-A7BE-904D-A81E2B0DDC63}"/>
          </ac:spMkLst>
        </pc:spChg>
        <pc:spChg chg="add del">
          <ac:chgData name="Tevyan Sorensen" userId="70fc3922652d0d61" providerId="LiveId" clId="{D277F011-1560-406F-990D-DBA5F8DB30D2}" dt="2024-03-12T21:44:04.027" v="401" actId="26606"/>
          <ac:spMkLst>
            <pc:docMk/>
            <pc:sldMk cId="470498060" sldId="318"/>
            <ac:spMk id="25" creationId="{6C4028FD-8BAA-4A19-BFDE-594D991B7552}"/>
          </ac:spMkLst>
        </pc:spChg>
        <pc:spChg chg="mod">
          <ac:chgData name="Tevyan Sorensen" userId="70fc3922652d0d61" providerId="LiveId" clId="{D277F011-1560-406F-990D-DBA5F8DB30D2}" dt="2024-03-12T21:44:37.353" v="412" actId="18245"/>
          <ac:spMkLst>
            <pc:docMk/>
            <pc:sldMk cId="470498060" sldId="318"/>
            <ac:spMk id="26" creationId="{E966F1E3-20B0-95AD-09DA-BC8B085BC136}"/>
          </ac:spMkLst>
        </pc:spChg>
        <pc:spChg chg="mod">
          <ac:chgData name="Tevyan Sorensen" userId="70fc3922652d0d61" providerId="LiveId" clId="{D277F011-1560-406F-990D-DBA5F8DB30D2}" dt="2024-03-12T21:44:37.353" v="412" actId="18245"/>
          <ac:spMkLst>
            <pc:docMk/>
            <pc:sldMk cId="470498060" sldId="318"/>
            <ac:spMk id="27" creationId="{FF4561DC-4AC5-7981-E77B-3E7D9CB407BA}"/>
          </ac:spMkLst>
        </pc:spChg>
        <pc:spChg chg="mod">
          <ac:chgData name="Tevyan Sorensen" userId="70fc3922652d0d61" providerId="LiveId" clId="{D277F011-1560-406F-990D-DBA5F8DB30D2}" dt="2024-03-12T21:44:37.353" v="412" actId="18245"/>
          <ac:spMkLst>
            <pc:docMk/>
            <pc:sldMk cId="470498060" sldId="318"/>
            <ac:spMk id="28" creationId="{71654357-7876-B42C-25F3-77891AF165FC}"/>
          </ac:spMkLst>
        </pc:spChg>
        <pc:spChg chg="mod">
          <ac:chgData name="Tevyan Sorensen" userId="70fc3922652d0d61" providerId="LiveId" clId="{D277F011-1560-406F-990D-DBA5F8DB30D2}" dt="2024-03-12T21:44:37.353" v="412" actId="18245"/>
          <ac:spMkLst>
            <pc:docMk/>
            <pc:sldMk cId="470498060" sldId="318"/>
            <ac:spMk id="29" creationId="{BEA55231-D26F-79B0-6B75-6E44E50E191F}"/>
          </ac:spMkLst>
        </pc:spChg>
        <pc:spChg chg="mod">
          <ac:chgData name="Tevyan Sorensen" userId="70fc3922652d0d61" providerId="LiveId" clId="{D277F011-1560-406F-990D-DBA5F8DB30D2}" dt="2024-03-12T21:44:30.724" v="411" actId="18245"/>
          <ac:spMkLst>
            <pc:docMk/>
            <pc:sldMk cId="470498060" sldId="318"/>
            <ac:spMk id="30" creationId="{A05597CF-FFE2-D311-B6A1-33B6B3B31402}"/>
          </ac:spMkLst>
        </pc:spChg>
        <pc:spChg chg="add del">
          <ac:chgData name="Tevyan Sorensen" userId="70fc3922652d0d61" providerId="LiveId" clId="{D277F011-1560-406F-990D-DBA5F8DB30D2}" dt="2024-03-12T21:45:47.198" v="415" actId="26606"/>
          <ac:spMkLst>
            <pc:docMk/>
            <pc:sldMk cId="470498060" sldId="318"/>
            <ac:spMk id="31" creationId="{924D84CD-5280-4B52-B96E-8EDAA2B20C51}"/>
          </ac:spMkLst>
        </pc:spChg>
        <pc:spChg chg="add del">
          <ac:chgData name="Tevyan Sorensen" userId="70fc3922652d0d61" providerId="LiveId" clId="{D277F011-1560-406F-990D-DBA5F8DB30D2}" dt="2024-03-12T21:45:47.198" v="415" actId="26606"/>
          <ac:spMkLst>
            <pc:docMk/>
            <pc:sldMk cId="470498060" sldId="318"/>
            <ac:spMk id="32" creationId="{6BC8DD5A-2177-6753-E2F9-C07A00190B7A}"/>
          </ac:spMkLst>
        </pc:spChg>
        <pc:spChg chg="add mod">
          <ac:chgData name="Tevyan Sorensen" userId="70fc3922652d0d61" providerId="LiveId" clId="{D277F011-1560-406F-990D-DBA5F8DB30D2}" dt="2024-03-15T00:00:28.873" v="2713"/>
          <ac:spMkLst>
            <pc:docMk/>
            <pc:sldMk cId="470498060" sldId="318"/>
            <ac:spMk id="33" creationId="{65A6783E-E19F-9C7F-8838-26B363A5BE4E}"/>
          </ac:spMkLst>
        </pc:spChg>
        <pc:spChg chg="add mod">
          <ac:chgData name="Tevyan Sorensen" userId="70fc3922652d0d61" providerId="LiveId" clId="{D277F011-1560-406F-990D-DBA5F8DB30D2}" dt="2024-03-15T00:00:28.873" v="2713"/>
          <ac:spMkLst>
            <pc:docMk/>
            <pc:sldMk cId="470498060" sldId="318"/>
            <ac:spMk id="34" creationId="{6E38DB5A-AA15-2A3F-A6B1-0CA4FF8BD7D5}"/>
          </ac:spMkLst>
        </pc:spChg>
        <pc:grpChg chg="mod">
          <ac:chgData name="Tevyan Sorensen" userId="70fc3922652d0d61" providerId="LiveId" clId="{D277F011-1560-406F-990D-DBA5F8DB30D2}" dt="2024-03-12T21:44:37.353" v="412" actId="18245"/>
          <ac:grpSpMkLst>
            <pc:docMk/>
            <pc:sldMk cId="470498060" sldId="318"/>
            <ac:grpSpMk id="13" creationId="{2D76C81D-E4C6-8528-DDC9-64B0C149E47F}"/>
          </ac:grpSpMkLst>
        </pc:grpChg>
        <pc:graphicFrameChg chg="add del mod">
          <ac:chgData name="Tevyan Sorensen" userId="70fc3922652d0d61" providerId="LiveId" clId="{D277F011-1560-406F-990D-DBA5F8DB30D2}" dt="2024-03-12T21:42:17.330" v="382" actId="21"/>
          <ac:graphicFrameMkLst>
            <pc:docMk/>
            <pc:sldMk cId="470498060" sldId="318"/>
            <ac:graphicFrameMk id="10" creationId="{5816282F-9802-D745-B413-62DF7013E877}"/>
          </ac:graphicFrameMkLst>
        </pc:graphicFrameChg>
        <pc:graphicFrameChg chg="add del mod modGraphic">
          <ac:chgData name="Tevyan Sorensen" userId="70fc3922652d0d61" providerId="LiveId" clId="{D277F011-1560-406F-990D-DBA5F8DB30D2}" dt="2024-03-12T21:49:46.003" v="538" actId="20577"/>
          <ac:graphicFrameMkLst>
            <pc:docMk/>
            <pc:sldMk cId="470498060" sldId="318"/>
            <ac:graphicFrameMk id="12" creationId="{5816282F-9802-D745-B413-62DF7013E877}"/>
          </ac:graphicFrameMkLst>
        </pc:graphicFrameChg>
      </pc:sldChg>
      <pc:sldChg chg="addSp delSp modSp del mod">
        <pc:chgData name="Tevyan Sorensen" userId="70fc3922652d0d61" providerId="LiveId" clId="{D277F011-1560-406F-990D-DBA5F8DB30D2}" dt="2024-03-12T21:55:15.680" v="594" actId="2696"/>
        <pc:sldMkLst>
          <pc:docMk/>
          <pc:sldMk cId="2436685827" sldId="319"/>
        </pc:sldMkLst>
        <pc:spChg chg="add del mod">
          <ac:chgData name="Tevyan Sorensen" userId="70fc3922652d0d61" providerId="LiveId" clId="{D277F011-1560-406F-990D-DBA5F8DB30D2}" dt="2024-03-12T21:51:27.993" v="547" actId="478"/>
          <ac:spMkLst>
            <pc:docMk/>
            <pc:sldMk cId="2436685827" sldId="319"/>
            <ac:spMk id="2" creationId="{0CFB0082-24E7-4FC2-4E8E-AFBE746B7E6C}"/>
          </ac:spMkLst>
        </pc:spChg>
        <pc:spChg chg="add del mod">
          <ac:chgData name="Tevyan Sorensen" userId="70fc3922652d0d61" providerId="LiveId" clId="{D277F011-1560-406F-990D-DBA5F8DB30D2}" dt="2024-03-12T21:51:31.798" v="548" actId="478"/>
          <ac:spMkLst>
            <pc:docMk/>
            <pc:sldMk cId="2436685827" sldId="319"/>
            <ac:spMk id="3" creationId="{A8750519-7B2D-CA5F-A643-68B34B493526}"/>
          </ac:spMkLst>
        </pc:spChg>
        <pc:spChg chg="del mod">
          <ac:chgData name="Tevyan Sorensen" userId="70fc3922652d0d61" providerId="LiveId" clId="{D277F011-1560-406F-990D-DBA5F8DB30D2}" dt="2024-03-12T21:51:19.112" v="546" actId="478"/>
          <ac:spMkLst>
            <pc:docMk/>
            <pc:sldMk cId="2436685827" sldId="319"/>
            <ac:spMk id="4" creationId="{DC9E694B-3877-A44E-8EE5-7736B3903BE1}"/>
          </ac:spMkLst>
        </pc:spChg>
        <pc:spChg chg="del mod">
          <ac:chgData name="Tevyan Sorensen" userId="70fc3922652d0d61" providerId="LiveId" clId="{D277F011-1560-406F-990D-DBA5F8DB30D2}" dt="2024-03-12T21:51:11.687" v="545" actId="478"/>
          <ac:spMkLst>
            <pc:docMk/>
            <pc:sldMk cId="2436685827" sldId="319"/>
            <ac:spMk id="5" creationId="{659587DF-88AD-1CA7-4CB2-FF3FFFB1D472}"/>
          </ac:spMkLst>
        </pc:spChg>
        <pc:spChg chg="del">
          <ac:chgData name="Tevyan Sorensen" userId="70fc3922652d0d61" providerId="LiveId" clId="{D277F011-1560-406F-990D-DBA5F8DB30D2}" dt="2024-03-12T21:52:22.253" v="566" actId="21"/>
          <ac:spMkLst>
            <pc:docMk/>
            <pc:sldMk cId="2436685827" sldId="319"/>
            <ac:spMk id="6" creationId="{E6F9C80E-6FDF-6A93-F279-14B5C8A62C40}"/>
          </ac:spMkLst>
        </pc:spChg>
      </pc:sldChg>
      <pc:sldChg chg="addSp delSp modSp mod ord">
        <pc:chgData name="Tevyan Sorensen" userId="70fc3922652d0d61" providerId="LiveId" clId="{D277F011-1560-406F-990D-DBA5F8DB30D2}" dt="2024-03-15T16:30:28.607" v="5251" actId="13926"/>
        <pc:sldMkLst>
          <pc:docMk/>
          <pc:sldMk cId="3857116820" sldId="320"/>
        </pc:sldMkLst>
        <pc:spChg chg="add mod">
          <ac:chgData name="Tevyan Sorensen" userId="70fc3922652d0d61" providerId="LiveId" clId="{D277F011-1560-406F-990D-DBA5F8DB30D2}" dt="2024-03-15T00:26:09.479" v="2957" actId="1076"/>
          <ac:spMkLst>
            <pc:docMk/>
            <pc:sldMk cId="3857116820" sldId="320"/>
            <ac:spMk id="2" creationId="{C40451F5-6D49-F22F-B6BC-97A759177549}"/>
          </ac:spMkLst>
        </pc:spChg>
        <pc:spChg chg="add mod">
          <ac:chgData name="Tevyan Sorensen" userId="70fc3922652d0d61" providerId="LiveId" clId="{D277F011-1560-406F-990D-DBA5F8DB30D2}" dt="2024-03-15T00:00:28.873" v="2713"/>
          <ac:spMkLst>
            <pc:docMk/>
            <pc:sldMk cId="3857116820" sldId="320"/>
            <ac:spMk id="3" creationId="{790EAF29-1D0D-DE73-B133-E5018D300125}"/>
          </ac:spMkLst>
        </pc:spChg>
        <pc:spChg chg="del mod">
          <ac:chgData name="Tevyan Sorensen" userId="70fc3922652d0d61" providerId="LiveId" clId="{D277F011-1560-406F-990D-DBA5F8DB30D2}" dt="2024-03-12T22:17:39.942" v="1153" actId="478"/>
          <ac:spMkLst>
            <pc:docMk/>
            <pc:sldMk cId="3857116820" sldId="320"/>
            <ac:spMk id="4" creationId="{95B704E8-41B3-DD41-4B77-4268F9D3BF7C}"/>
          </ac:spMkLst>
        </pc:spChg>
        <pc:spChg chg="del mod">
          <ac:chgData name="Tevyan Sorensen" userId="70fc3922652d0d61" providerId="LiveId" clId="{D277F011-1560-406F-990D-DBA5F8DB30D2}" dt="2024-03-12T22:17:39.942" v="1153" actId="478"/>
          <ac:spMkLst>
            <pc:docMk/>
            <pc:sldMk cId="3857116820" sldId="320"/>
            <ac:spMk id="5" creationId="{9C90C937-D325-7396-DAC4-BC29302C31B2}"/>
          </ac:spMkLst>
        </pc:spChg>
        <pc:spChg chg="mod">
          <ac:chgData name="Tevyan Sorensen" userId="70fc3922652d0d61" providerId="LiveId" clId="{D277F011-1560-406F-990D-DBA5F8DB30D2}" dt="2024-03-15T16:30:28.607" v="5251" actId="13926"/>
          <ac:spMkLst>
            <pc:docMk/>
            <pc:sldMk cId="3857116820" sldId="320"/>
            <ac:spMk id="7" creationId="{84033C49-305C-DE72-CB61-9E7CD714546B}"/>
          </ac:spMkLst>
        </pc:spChg>
        <pc:spChg chg="add mod">
          <ac:chgData name="Tevyan Sorensen" userId="70fc3922652d0d61" providerId="LiveId" clId="{D277F011-1560-406F-990D-DBA5F8DB30D2}" dt="2024-03-15T00:00:28.873" v="2713"/>
          <ac:spMkLst>
            <pc:docMk/>
            <pc:sldMk cId="3857116820" sldId="320"/>
            <ac:spMk id="8" creationId="{826C14E7-B6AA-3B19-2793-FFF19F2671EE}"/>
          </ac:spMkLst>
        </pc:spChg>
        <pc:graphicFrameChg chg="mod modGraphic">
          <ac:chgData name="Tevyan Sorensen" userId="70fc3922652d0d61" providerId="LiveId" clId="{D277F011-1560-406F-990D-DBA5F8DB30D2}" dt="2024-03-15T16:30:05.518" v="5250" actId="403"/>
          <ac:graphicFrameMkLst>
            <pc:docMk/>
            <pc:sldMk cId="3857116820" sldId="320"/>
            <ac:graphicFrameMk id="6" creationId="{89835496-B294-9D13-42B7-D0452499C3FC}"/>
          </ac:graphicFrameMkLst>
        </pc:graphicFrameChg>
      </pc:sldChg>
      <pc:sldChg chg="modSp del mod">
        <pc:chgData name="Tevyan Sorensen" userId="70fc3922652d0d61" providerId="LiveId" clId="{D277F011-1560-406F-990D-DBA5F8DB30D2}" dt="2024-03-12T22:15:11.369" v="1012" actId="2696"/>
        <pc:sldMkLst>
          <pc:docMk/>
          <pc:sldMk cId="2458403645" sldId="321"/>
        </pc:sldMkLst>
        <pc:spChg chg="mod">
          <ac:chgData name="Tevyan Sorensen" userId="70fc3922652d0d61" providerId="LiveId" clId="{D277F011-1560-406F-990D-DBA5F8DB30D2}" dt="2024-03-12T22:11:43.758" v="772" actId="21"/>
          <ac:spMkLst>
            <pc:docMk/>
            <pc:sldMk cId="2458403645" sldId="321"/>
            <ac:spMk id="3" creationId="{C6A41731-ACA1-F85D-F136-503CA39EA45A}"/>
          </ac:spMkLst>
        </pc:spChg>
        <pc:spChg chg="mod">
          <ac:chgData name="Tevyan Sorensen" userId="70fc3922652d0d61" providerId="LiveId" clId="{D277F011-1560-406F-990D-DBA5F8DB30D2}" dt="2024-03-05T22:59:00.156" v="14"/>
          <ac:spMkLst>
            <pc:docMk/>
            <pc:sldMk cId="2458403645" sldId="321"/>
            <ac:spMk id="4" creationId="{29D65D4A-0303-91E4-C1C6-9EF457E65C96}"/>
          </ac:spMkLst>
        </pc:spChg>
        <pc:spChg chg="mod">
          <ac:chgData name="Tevyan Sorensen" userId="70fc3922652d0d61" providerId="LiveId" clId="{D277F011-1560-406F-990D-DBA5F8DB30D2}" dt="2024-03-06T00:01:47.918" v="221"/>
          <ac:spMkLst>
            <pc:docMk/>
            <pc:sldMk cId="2458403645" sldId="321"/>
            <ac:spMk id="5" creationId="{AA1E58D9-13C5-B4C6-8B26-496EEF668756}"/>
          </ac:spMkLst>
        </pc:spChg>
      </pc:sldChg>
      <pc:sldChg chg="modSp del mod ord">
        <pc:chgData name="Tevyan Sorensen" userId="70fc3922652d0d61" providerId="LiveId" clId="{D277F011-1560-406F-990D-DBA5F8DB30D2}" dt="2024-03-12T22:10:36.370" v="752" actId="2696"/>
        <pc:sldMkLst>
          <pc:docMk/>
          <pc:sldMk cId="1658837419" sldId="322"/>
        </pc:sldMkLst>
        <pc:spChg chg="mod">
          <ac:chgData name="Tevyan Sorensen" userId="70fc3922652d0d61" providerId="LiveId" clId="{D277F011-1560-406F-990D-DBA5F8DB30D2}" dt="2024-03-05T22:59:00.156" v="14"/>
          <ac:spMkLst>
            <pc:docMk/>
            <pc:sldMk cId="1658837419" sldId="322"/>
            <ac:spMk id="4" creationId="{AD7B1F71-4791-C966-9677-91A6260BD763}"/>
          </ac:spMkLst>
        </pc:spChg>
        <pc:spChg chg="mod">
          <ac:chgData name="Tevyan Sorensen" userId="70fc3922652d0d61" providerId="LiveId" clId="{D277F011-1560-406F-990D-DBA5F8DB30D2}" dt="2024-03-06T00:01:47.918" v="221"/>
          <ac:spMkLst>
            <pc:docMk/>
            <pc:sldMk cId="1658837419" sldId="322"/>
            <ac:spMk id="5" creationId="{A6B4311B-7501-6102-D993-E36F25ACE8F5}"/>
          </ac:spMkLst>
        </pc:spChg>
        <pc:spChg chg="mod">
          <ac:chgData name="Tevyan Sorensen" userId="70fc3922652d0d61" providerId="LiveId" clId="{D277F011-1560-406F-990D-DBA5F8DB30D2}" dt="2024-03-12T22:08:56.202" v="745" actId="21"/>
          <ac:spMkLst>
            <pc:docMk/>
            <pc:sldMk cId="1658837419" sldId="322"/>
            <ac:spMk id="6" creationId="{665500C0-7669-9F2A-F044-8A4C031F2070}"/>
          </ac:spMkLst>
        </pc:spChg>
      </pc:sldChg>
      <pc:sldChg chg="addSp delSp modSp mod ord">
        <pc:chgData name="Tevyan Sorensen" userId="70fc3922652d0d61" providerId="LiveId" clId="{D277F011-1560-406F-990D-DBA5F8DB30D2}" dt="2024-03-15T00:29:11.003" v="2962"/>
        <pc:sldMkLst>
          <pc:docMk/>
          <pc:sldMk cId="1602518215" sldId="323"/>
        </pc:sldMkLst>
        <pc:spChg chg="add mod">
          <ac:chgData name="Tevyan Sorensen" userId="70fc3922652d0d61" providerId="LiveId" clId="{D277F011-1560-406F-990D-DBA5F8DB30D2}" dt="2024-03-12T22:20:18.730" v="1201" actId="108"/>
          <ac:spMkLst>
            <pc:docMk/>
            <pc:sldMk cId="1602518215" sldId="323"/>
            <ac:spMk id="2" creationId="{B97763CB-F10A-5C25-E2E4-D5587D448EEB}"/>
          </ac:spMkLst>
        </pc:spChg>
        <pc:spChg chg="add mod">
          <ac:chgData name="Tevyan Sorensen" userId="70fc3922652d0d61" providerId="LiveId" clId="{D277F011-1560-406F-990D-DBA5F8DB30D2}" dt="2024-03-15T00:00:28.873" v="2713"/>
          <ac:spMkLst>
            <pc:docMk/>
            <pc:sldMk cId="1602518215" sldId="323"/>
            <ac:spMk id="3" creationId="{C0C3C313-4C01-3DB6-B85A-5ECB5AEA6FBB}"/>
          </ac:spMkLst>
        </pc:spChg>
        <pc:spChg chg="del mod">
          <ac:chgData name="Tevyan Sorensen" userId="70fc3922652d0d61" providerId="LiveId" clId="{D277F011-1560-406F-990D-DBA5F8DB30D2}" dt="2024-03-12T22:33:00.415" v="1312" actId="478"/>
          <ac:spMkLst>
            <pc:docMk/>
            <pc:sldMk cId="1602518215" sldId="323"/>
            <ac:spMk id="4" creationId="{E0CFB783-1DB8-5D49-3065-3109F3D3B368}"/>
          </ac:spMkLst>
        </pc:spChg>
        <pc:spChg chg="del mod">
          <ac:chgData name="Tevyan Sorensen" userId="70fc3922652d0d61" providerId="LiveId" clId="{D277F011-1560-406F-990D-DBA5F8DB30D2}" dt="2024-03-12T22:33:00.415" v="1312" actId="478"/>
          <ac:spMkLst>
            <pc:docMk/>
            <pc:sldMk cId="1602518215" sldId="323"/>
            <ac:spMk id="5" creationId="{A93E7832-AFC8-C849-581C-002DAA663D12}"/>
          </ac:spMkLst>
        </pc:spChg>
        <pc:spChg chg="add mod">
          <ac:chgData name="Tevyan Sorensen" userId="70fc3922652d0d61" providerId="LiveId" clId="{D277F011-1560-406F-990D-DBA5F8DB30D2}" dt="2024-03-15T00:00:28.873" v="2713"/>
          <ac:spMkLst>
            <pc:docMk/>
            <pc:sldMk cId="1602518215" sldId="323"/>
            <ac:spMk id="7" creationId="{F478D383-BB2A-2C57-C640-CC559BE65B60}"/>
          </ac:spMkLst>
        </pc:spChg>
        <pc:spChg chg="mod ord">
          <ac:chgData name="Tevyan Sorensen" userId="70fc3922652d0d61" providerId="LiveId" clId="{D277F011-1560-406F-990D-DBA5F8DB30D2}" dt="2024-03-12T22:22:37.857" v="1295" actId="20577"/>
          <ac:spMkLst>
            <pc:docMk/>
            <pc:sldMk cId="1602518215" sldId="323"/>
            <ac:spMk id="8" creationId="{7161EDD8-5A49-2AAA-EE1A-B08AEBD0739E}"/>
          </ac:spMkLst>
        </pc:spChg>
        <pc:graphicFrameChg chg="mod modGraphic">
          <ac:chgData name="Tevyan Sorensen" userId="70fc3922652d0d61" providerId="LiveId" clId="{D277F011-1560-406F-990D-DBA5F8DB30D2}" dt="2024-03-12T22:32:45.419" v="1311" actId="14100"/>
          <ac:graphicFrameMkLst>
            <pc:docMk/>
            <pc:sldMk cId="1602518215" sldId="323"/>
            <ac:graphicFrameMk id="6" creationId="{FB30A44A-DD6B-5EAE-20B2-7B3F21F2945E}"/>
          </ac:graphicFrameMkLst>
        </pc:graphicFrameChg>
      </pc:sldChg>
      <pc:sldChg chg="modSp del mod">
        <pc:chgData name="Tevyan Sorensen" userId="70fc3922652d0d61" providerId="LiveId" clId="{D277F011-1560-406F-990D-DBA5F8DB30D2}" dt="2024-03-12T22:44:00.490" v="1908" actId="2696"/>
        <pc:sldMkLst>
          <pc:docMk/>
          <pc:sldMk cId="1555697655" sldId="324"/>
        </pc:sldMkLst>
        <pc:spChg chg="mod">
          <ac:chgData name="Tevyan Sorensen" userId="70fc3922652d0d61" providerId="LiveId" clId="{D277F011-1560-406F-990D-DBA5F8DB30D2}" dt="2024-03-12T22:34:01.596" v="1317" actId="21"/>
          <ac:spMkLst>
            <pc:docMk/>
            <pc:sldMk cId="1555697655" sldId="324"/>
            <ac:spMk id="2" creationId="{F38DE7F7-4D2C-494B-47BF-BA4DF7EA6EC1}"/>
          </ac:spMkLst>
        </pc:spChg>
        <pc:spChg chg="mod">
          <ac:chgData name="Tevyan Sorensen" userId="70fc3922652d0d61" providerId="LiveId" clId="{D277F011-1560-406F-990D-DBA5F8DB30D2}" dt="2024-03-05T22:59:00.156" v="14"/>
          <ac:spMkLst>
            <pc:docMk/>
            <pc:sldMk cId="1555697655" sldId="324"/>
            <ac:spMk id="4" creationId="{E9FC8EA2-7882-E339-03E0-23AA29096FFC}"/>
          </ac:spMkLst>
        </pc:spChg>
        <pc:spChg chg="mod">
          <ac:chgData name="Tevyan Sorensen" userId="70fc3922652d0d61" providerId="LiveId" clId="{D277F011-1560-406F-990D-DBA5F8DB30D2}" dt="2024-03-06T00:01:47.918" v="221"/>
          <ac:spMkLst>
            <pc:docMk/>
            <pc:sldMk cId="1555697655" sldId="324"/>
            <ac:spMk id="5" creationId="{42285D33-106E-E0E9-9789-19F01847A8AF}"/>
          </ac:spMkLst>
        </pc:spChg>
      </pc:sldChg>
      <pc:sldChg chg="modSp del">
        <pc:chgData name="Tevyan Sorensen" userId="70fc3922652d0d61" providerId="LiveId" clId="{D277F011-1560-406F-990D-DBA5F8DB30D2}" dt="2024-03-13T20:20:41.773" v="2107" actId="2696"/>
        <pc:sldMkLst>
          <pc:docMk/>
          <pc:sldMk cId="416705515" sldId="325"/>
        </pc:sldMkLst>
        <pc:spChg chg="mod">
          <ac:chgData name="Tevyan Sorensen" userId="70fc3922652d0d61" providerId="LiveId" clId="{D277F011-1560-406F-990D-DBA5F8DB30D2}" dt="2024-03-05T22:59:00.156" v="14"/>
          <ac:spMkLst>
            <pc:docMk/>
            <pc:sldMk cId="416705515" sldId="325"/>
            <ac:spMk id="4" creationId="{4DF94DD8-21CB-3B47-3D30-0120F5100BE0}"/>
          </ac:spMkLst>
        </pc:spChg>
        <pc:spChg chg="mod">
          <ac:chgData name="Tevyan Sorensen" userId="70fc3922652d0d61" providerId="LiveId" clId="{D277F011-1560-406F-990D-DBA5F8DB30D2}" dt="2024-03-06T00:01:47.918" v="221"/>
          <ac:spMkLst>
            <pc:docMk/>
            <pc:sldMk cId="416705515" sldId="325"/>
            <ac:spMk id="5" creationId="{B37B2652-0727-9045-31C3-7FD8B284FB67}"/>
          </ac:spMkLst>
        </pc:spChg>
      </pc:sldChg>
      <pc:sldChg chg="addSp delSp modSp mod">
        <pc:chgData name="Tevyan Sorensen" userId="70fc3922652d0d61" providerId="LiveId" clId="{D277F011-1560-406F-990D-DBA5F8DB30D2}" dt="2024-03-15T16:35:09.961" v="5281" actId="14100"/>
        <pc:sldMkLst>
          <pc:docMk/>
          <pc:sldMk cId="2574407250" sldId="326"/>
        </pc:sldMkLst>
        <pc:spChg chg="mod">
          <ac:chgData name="Tevyan Sorensen" userId="70fc3922652d0d61" providerId="LiveId" clId="{D277F011-1560-406F-990D-DBA5F8DB30D2}" dt="2024-03-15T16:35:04.053" v="5280" actId="14100"/>
          <ac:spMkLst>
            <pc:docMk/>
            <pc:sldMk cId="2574407250" sldId="326"/>
            <ac:spMk id="2" creationId="{4363EDBA-6E5A-4129-D90E-21DB3AE5F16B}"/>
          </ac:spMkLst>
        </pc:spChg>
        <pc:spChg chg="mod">
          <ac:chgData name="Tevyan Sorensen" userId="70fc3922652d0d61" providerId="LiveId" clId="{D277F011-1560-406F-990D-DBA5F8DB30D2}" dt="2024-03-15T16:35:09.961" v="5281" actId="14100"/>
          <ac:spMkLst>
            <pc:docMk/>
            <pc:sldMk cId="2574407250" sldId="326"/>
            <ac:spMk id="3" creationId="{45228196-B087-2669-7947-FCA688AB8597}"/>
          </ac:spMkLst>
        </pc:spChg>
        <pc:spChg chg="del mod">
          <ac:chgData name="Tevyan Sorensen" userId="70fc3922652d0d61" providerId="LiveId" clId="{D277F011-1560-406F-990D-DBA5F8DB30D2}" dt="2024-03-13T20:30:03.962" v="2691" actId="478"/>
          <ac:spMkLst>
            <pc:docMk/>
            <pc:sldMk cId="2574407250" sldId="326"/>
            <ac:spMk id="4" creationId="{A1D58B67-719B-13B1-9F7E-5FDE32AFAF05}"/>
          </ac:spMkLst>
        </pc:spChg>
        <pc:spChg chg="del mod">
          <ac:chgData name="Tevyan Sorensen" userId="70fc3922652d0d61" providerId="LiveId" clId="{D277F011-1560-406F-990D-DBA5F8DB30D2}" dt="2024-03-13T20:30:00.945" v="2690" actId="478"/>
          <ac:spMkLst>
            <pc:docMk/>
            <pc:sldMk cId="2574407250" sldId="326"/>
            <ac:spMk id="5" creationId="{D34C3DA3-67A9-9DEB-B5FB-C2CC2723A451}"/>
          </ac:spMkLst>
        </pc:spChg>
        <pc:spChg chg="add mod">
          <ac:chgData name="Tevyan Sorensen" userId="70fc3922652d0d61" providerId="LiveId" clId="{D277F011-1560-406F-990D-DBA5F8DB30D2}" dt="2024-03-15T00:00:28.873" v="2713"/>
          <ac:spMkLst>
            <pc:docMk/>
            <pc:sldMk cId="2574407250" sldId="326"/>
            <ac:spMk id="6" creationId="{C213F3E4-C5D1-813D-6B7E-C88623AFA2EF}"/>
          </ac:spMkLst>
        </pc:spChg>
        <pc:spChg chg="add mod">
          <ac:chgData name="Tevyan Sorensen" userId="70fc3922652d0d61" providerId="LiveId" clId="{D277F011-1560-406F-990D-DBA5F8DB30D2}" dt="2024-03-15T00:00:28.873" v="2713"/>
          <ac:spMkLst>
            <pc:docMk/>
            <pc:sldMk cId="2574407250" sldId="326"/>
            <ac:spMk id="7" creationId="{65A0959B-0183-4DF2-04BF-30F196292298}"/>
          </ac:spMkLst>
        </pc:spChg>
      </pc:sldChg>
      <pc:sldChg chg="modSp del">
        <pc:chgData name="Tevyan Sorensen" userId="70fc3922652d0d61" providerId="LiveId" clId="{D277F011-1560-406F-990D-DBA5F8DB30D2}" dt="2024-03-13T20:30:15.750" v="2693" actId="2696"/>
        <pc:sldMkLst>
          <pc:docMk/>
          <pc:sldMk cId="3161325558" sldId="327"/>
        </pc:sldMkLst>
        <pc:spChg chg="mod">
          <ac:chgData name="Tevyan Sorensen" userId="70fc3922652d0d61" providerId="LiveId" clId="{D277F011-1560-406F-990D-DBA5F8DB30D2}" dt="2024-03-05T22:59:00.156" v="14"/>
          <ac:spMkLst>
            <pc:docMk/>
            <pc:sldMk cId="3161325558" sldId="327"/>
            <ac:spMk id="4" creationId="{848C9DD7-C8D2-7689-E170-60E24DCB51B2}"/>
          </ac:spMkLst>
        </pc:spChg>
        <pc:spChg chg="mod">
          <ac:chgData name="Tevyan Sorensen" userId="70fc3922652d0d61" providerId="LiveId" clId="{D277F011-1560-406F-990D-DBA5F8DB30D2}" dt="2024-03-06T00:01:47.918" v="221"/>
          <ac:spMkLst>
            <pc:docMk/>
            <pc:sldMk cId="3161325558" sldId="327"/>
            <ac:spMk id="5" creationId="{CEE3736E-B840-2BD2-69F6-D1591D8211BF}"/>
          </ac:spMkLst>
        </pc:spChg>
      </pc:sldChg>
      <pc:sldChg chg="modSp new mod modShow">
        <pc:chgData name="Tevyan Sorensen" userId="70fc3922652d0d61" providerId="LiveId" clId="{D277F011-1560-406F-990D-DBA5F8DB30D2}" dt="2024-03-15T00:01:12.846" v="2715" actId="729"/>
        <pc:sldMkLst>
          <pc:docMk/>
          <pc:sldMk cId="2623478102" sldId="328"/>
        </pc:sldMkLst>
        <pc:spChg chg="mod">
          <ac:chgData name="Tevyan Sorensen" userId="70fc3922652d0d61" providerId="LiveId" clId="{D277F011-1560-406F-990D-DBA5F8DB30D2}" dt="2024-03-05T23:53:47.860" v="195" actId="14100"/>
          <ac:spMkLst>
            <pc:docMk/>
            <pc:sldMk cId="2623478102" sldId="328"/>
            <ac:spMk id="2" creationId="{9BEBC31C-DEEC-87C2-7632-69D9CFFA8F71}"/>
          </ac:spMkLst>
        </pc:spChg>
        <pc:spChg chg="mod">
          <ac:chgData name="Tevyan Sorensen" userId="70fc3922652d0d61" providerId="LiveId" clId="{D277F011-1560-406F-990D-DBA5F8DB30D2}" dt="2024-03-15T00:00:28.873" v="2713"/>
          <ac:spMkLst>
            <pc:docMk/>
            <pc:sldMk cId="2623478102" sldId="328"/>
            <ac:spMk id="3" creationId="{7D96DCA9-9EC7-3E97-4682-AC2220E029DC}"/>
          </ac:spMkLst>
        </pc:spChg>
        <pc:spChg chg="mod">
          <ac:chgData name="Tevyan Sorensen" userId="70fc3922652d0d61" providerId="LiveId" clId="{D277F011-1560-406F-990D-DBA5F8DB30D2}" dt="2024-03-15T00:00:28.873" v="2713"/>
          <ac:spMkLst>
            <pc:docMk/>
            <pc:sldMk cId="2623478102" sldId="328"/>
            <ac:spMk id="4" creationId="{C72A23CF-2DCA-EA0B-9212-32FD593C22D0}"/>
          </ac:spMkLst>
        </pc:spChg>
        <pc:spChg chg="mod">
          <ac:chgData name="Tevyan Sorensen" userId="70fc3922652d0d61" providerId="LiveId" clId="{D277F011-1560-406F-990D-DBA5F8DB30D2}" dt="2024-03-15T00:00:28.873" v="2713"/>
          <ac:spMkLst>
            <pc:docMk/>
            <pc:sldMk cId="2623478102" sldId="328"/>
            <ac:spMk id="5" creationId="{0407A675-00AA-EE48-DDD8-4C2FE4E1C80B}"/>
          </ac:spMkLst>
        </pc:spChg>
      </pc:sldChg>
      <pc:sldChg chg="modSp add mod ord">
        <pc:chgData name="Tevyan Sorensen" userId="70fc3922652d0d61" providerId="LiveId" clId="{D277F011-1560-406F-990D-DBA5F8DB30D2}" dt="2024-03-15T00:00:28.873" v="2713"/>
        <pc:sldMkLst>
          <pc:docMk/>
          <pc:sldMk cId="1475609096" sldId="329"/>
        </pc:sldMkLst>
        <pc:spChg chg="mod">
          <ac:chgData name="Tevyan Sorensen" userId="70fc3922652d0d61" providerId="LiveId" clId="{D277F011-1560-406F-990D-DBA5F8DB30D2}" dt="2024-03-15T00:00:28.873" v="2713"/>
          <ac:spMkLst>
            <pc:docMk/>
            <pc:sldMk cId="1475609096" sldId="329"/>
            <ac:spMk id="2" creationId="{D423177C-63BB-D0A6-6E8B-BD28E28B1485}"/>
          </ac:spMkLst>
        </pc:spChg>
        <pc:spChg chg="mod">
          <ac:chgData name="Tevyan Sorensen" userId="70fc3922652d0d61" providerId="LiveId" clId="{D277F011-1560-406F-990D-DBA5F8DB30D2}" dt="2024-03-15T00:00:28.873" v="2713"/>
          <ac:spMkLst>
            <pc:docMk/>
            <pc:sldMk cId="1475609096" sldId="329"/>
            <ac:spMk id="3" creationId="{C7F492C7-3FC7-4A4F-3A81-E1D06C343F87}"/>
          </ac:spMkLst>
        </pc:spChg>
        <pc:spChg chg="mod">
          <ac:chgData name="Tevyan Sorensen" userId="70fc3922652d0d61" providerId="LiveId" clId="{D277F011-1560-406F-990D-DBA5F8DB30D2}" dt="2024-03-15T00:00:28.873" v="2713"/>
          <ac:spMkLst>
            <pc:docMk/>
            <pc:sldMk cId="1475609096" sldId="329"/>
            <ac:spMk id="6" creationId="{F71053BF-BA14-302C-63DF-72E11217760B}"/>
          </ac:spMkLst>
        </pc:spChg>
        <pc:spChg chg="mod">
          <ac:chgData name="Tevyan Sorensen" userId="70fc3922652d0d61" providerId="LiveId" clId="{D277F011-1560-406F-990D-DBA5F8DB30D2}" dt="2024-03-15T00:00:28.873" v="2713"/>
          <ac:spMkLst>
            <pc:docMk/>
            <pc:sldMk cId="1475609096" sldId="329"/>
            <ac:spMk id="7" creationId="{EE46C7F7-917F-E147-A69D-00D7DFFB8E93}"/>
          </ac:spMkLst>
        </pc:spChg>
      </pc:sldChg>
      <pc:sldChg chg="addSp delSp modSp add mod">
        <pc:chgData name="Tevyan Sorensen" userId="70fc3922652d0d61" providerId="LiveId" clId="{D277F011-1560-406F-990D-DBA5F8DB30D2}" dt="2024-03-15T16:24:33.006" v="5043" actId="1036"/>
        <pc:sldMkLst>
          <pc:docMk/>
          <pc:sldMk cId="3111267253" sldId="330"/>
        </pc:sldMkLst>
        <pc:spChg chg="mod">
          <ac:chgData name="Tevyan Sorensen" userId="70fc3922652d0d61" providerId="LiveId" clId="{D277F011-1560-406F-990D-DBA5F8DB30D2}" dt="2024-03-15T00:18:09.218" v="2850" actId="13926"/>
          <ac:spMkLst>
            <pc:docMk/>
            <pc:sldMk cId="3111267253" sldId="330"/>
            <ac:spMk id="3" creationId="{82579508-27DB-75E1-DAD3-D56815BE3721}"/>
          </ac:spMkLst>
        </pc:spChg>
        <pc:spChg chg="add del mod">
          <ac:chgData name="Tevyan Sorensen" userId="70fc3922652d0d61" providerId="LiveId" clId="{D277F011-1560-406F-990D-DBA5F8DB30D2}" dt="2024-03-12T21:52:12.790" v="565" actId="478"/>
          <ac:spMkLst>
            <pc:docMk/>
            <pc:sldMk cId="3111267253" sldId="330"/>
            <ac:spMk id="4" creationId="{0ABCD378-9351-50F0-F59A-EC3712DF5939}"/>
          </ac:spMkLst>
        </pc:spChg>
        <pc:spChg chg="add del mod ord">
          <ac:chgData name="Tevyan Sorensen" userId="70fc3922652d0d61" providerId="LiveId" clId="{D277F011-1560-406F-990D-DBA5F8DB30D2}" dt="2024-03-12T21:53:10.002" v="585" actId="478"/>
          <ac:spMkLst>
            <pc:docMk/>
            <pc:sldMk cId="3111267253" sldId="330"/>
            <ac:spMk id="5" creationId="{E6F9C80E-6FDF-6A93-F279-14B5C8A62C40}"/>
          </ac:spMkLst>
        </pc:spChg>
        <pc:spChg chg="del">
          <ac:chgData name="Tevyan Sorensen" userId="70fc3922652d0d61" providerId="LiveId" clId="{D277F011-1560-406F-990D-DBA5F8DB30D2}" dt="2024-03-12T21:54:30.399" v="589" actId="478"/>
          <ac:spMkLst>
            <pc:docMk/>
            <pc:sldMk cId="3111267253" sldId="330"/>
            <ac:spMk id="6" creationId="{12624884-C052-1CA4-EBCA-F95EA38149F5}"/>
          </ac:spMkLst>
        </pc:spChg>
        <pc:spChg chg="add mod">
          <ac:chgData name="Tevyan Sorensen" userId="70fc3922652d0d61" providerId="LiveId" clId="{D277F011-1560-406F-990D-DBA5F8DB30D2}" dt="2024-03-15T16:24:33.006" v="5043" actId="1036"/>
          <ac:spMkLst>
            <pc:docMk/>
            <pc:sldMk cId="3111267253" sldId="330"/>
            <ac:spMk id="7" creationId="{3C70E5A7-9E7D-D9FD-1F50-A51BCC13AD60}"/>
          </ac:spMkLst>
        </pc:spChg>
        <pc:spChg chg="add del mod">
          <ac:chgData name="Tevyan Sorensen" userId="70fc3922652d0d61" providerId="LiveId" clId="{D277F011-1560-406F-990D-DBA5F8DB30D2}" dt="2024-03-12T21:54:33.235" v="590" actId="478"/>
          <ac:spMkLst>
            <pc:docMk/>
            <pc:sldMk cId="3111267253" sldId="330"/>
            <ac:spMk id="9" creationId="{665284C9-CB72-14EA-C090-F19B952AB1E1}"/>
          </ac:spMkLst>
        </pc:spChg>
        <pc:spChg chg="mod">
          <ac:chgData name="Tevyan Sorensen" userId="70fc3922652d0d61" providerId="LiveId" clId="{D277F011-1560-406F-990D-DBA5F8DB30D2}" dt="2024-03-15T00:00:28.873" v="2713"/>
          <ac:spMkLst>
            <pc:docMk/>
            <pc:sldMk cId="3111267253" sldId="330"/>
            <ac:spMk id="33" creationId="{65A6783E-E19F-9C7F-8838-26B363A5BE4E}"/>
          </ac:spMkLst>
        </pc:spChg>
        <pc:spChg chg="mod">
          <ac:chgData name="Tevyan Sorensen" userId="70fc3922652d0d61" providerId="LiveId" clId="{D277F011-1560-406F-990D-DBA5F8DB30D2}" dt="2024-03-15T00:00:28.873" v="2713"/>
          <ac:spMkLst>
            <pc:docMk/>
            <pc:sldMk cId="3111267253" sldId="330"/>
            <ac:spMk id="34" creationId="{6E38DB5A-AA15-2A3F-A6B1-0CA4FF8BD7D5}"/>
          </ac:spMkLst>
        </pc:spChg>
        <pc:graphicFrameChg chg="del">
          <ac:chgData name="Tevyan Sorensen" userId="70fc3922652d0d61" providerId="LiveId" clId="{D277F011-1560-406F-990D-DBA5F8DB30D2}" dt="2024-03-12T21:52:10.335" v="564" actId="478"/>
          <ac:graphicFrameMkLst>
            <pc:docMk/>
            <pc:sldMk cId="3111267253" sldId="330"/>
            <ac:graphicFrameMk id="12" creationId="{5816282F-9802-D745-B413-62DF7013E877}"/>
          </ac:graphicFrameMkLst>
        </pc:graphicFrameChg>
      </pc:sldChg>
      <pc:sldChg chg="modSp add mod">
        <pc:chgData name="Tevyan Sorensen" userId="70fc3922652d0d61" providerId="LiveId" clId="{D277F011-1560-406F-990D-DBA5F8DB30D2}" dt="2024-03-15T00:19:44.633" v="2852" actId="13926"/>
        <pc:sldMkLst>
          <pc:docMk/>
          <pc:sldMk cId="200367254" sldId="331"/>
        </pc:sldMkLst>
        <pc:spChg chg="mod">
          <ac:chgData name="Tevyan Sorensen" userId="70fc3922652d0d61" providerId="LiveId" clId="{D277F011-1560-406F-990D-DBA5F8DB30D2}" dt="2024-03-15T00:19:44.633" v="2852" actId="13926"/>
          <ac:spMkLst>
            <pc:docMk/>
            <pc:sldMk cId="200367254" sldId="331"/>
            <ac:spMk id="3" creationId="{82579508-27DB-75E1-DAD3-D56815BE3721}"/>
          </ac:spMkLst>
        </pc:spChg>
        <pc:spChg chg="mod">
          <ac:chgData name="Tevyan Sorensen" userId="70fc3922652d0d61" providerId="LiveId" clId="{D277F011-1560-406F-990D-DBA5F8DB30D2}" dt="2024-03-15T00:19:38.221" v="2851" actId="13926"/>
          <ac:spMkLst>
            <pc:docMk/>
            <pc:sldMk cId="200367254" sldId="331"/>
            <ac:spMk id="7" creationId="{3C70E5A7-9E7D-D9FD-1F50-A51BCC13AD60}"/>
          </ac:spMkLst>
        </pc:spChg>
        <pc:spChg chg="mod">
          <ac:chgData name="Tevyan Sorensen" userId="70fc3922652d0d61" providerId="LiveId" clId="{D277F011-1560-406F-990D-DBA5F8DB30D2}" dt="2024-03-15T00:00:28.873" v="2713"/>
          <ac:spMkLst>
            <pc:docMk/>
            <pc:sldMk cId="200367254" sldId="331"/>
            <ac:spMk id="33" creationId="{65A6783E-E19F-9C7F-8838-26B363A5BE4E}"/>
          </ac:spMkLst>
        </pc:spChg>
        <pc:spChg chg="mod">
          <ac:chgData name="Tevyan Sorensen" userId="70fc3922652d0d61" providerId="LiveId" clId="{D277F011-1560-406F-990D-DBA5F8DB30D2}" dt="2024-03-15T00:00:28.873" v="2713"/>
          <ac:spMkLst>
            <pc:docMk/>
            <pc:sldMk cId="200367254" sldId="331"/>
            <ac:spMk id="34" creationId="{6E38DB5A-AA15-2A3F-A6B1-0CA4FF8BD7D5}"/>
          </ac:spMkLst>
        </pc:spChg>
      </pc:sldChg>
      <pc:sldChg chg="modSp add mod">
        <pc:chgData name="Tevyan Sorensen" userId="70fc3922652d0d61" providerId="LiveId" clId="{D277F011-1560-406F-990D-DBA5F8DB30D2}" dt="2024-03-15T00:00:28.873" v="2713"/>
        <pc:sldMkLst>
          <pc:docMk/>
          <pc:sldMk cId="1967026358" sldId="332"/>
        </pc:sldMkLst>
        <pc:spChg chg="mod">
          <ac:chgData name="Tevyan Sorensen" userId="70fc3922652d0d61" providerId="LiveId" clId="{D277F011-1560-406F-990D-DBA5F8DB30D2}" dt="2024-03-12T22:15:46.490" v="1013" actId="13926"/>
          <ac:spMkLst>
            <pc:docMk/>
            <pc:sldMk cId="1967026358" sldId="332"/>
            <ac:spMk id="3" creationId="{82579508-27DB-75E1-DAD3-D56815BE3721}"/>
          </ac:spMkLst>
        </pc:spChg>
        <pc:spChg chg="mod">
          <ac:chgData name="Tevyan Sorensen" userId="70fc3922652d0d61" providerId="LiveId" clId="{D277F011-1560-406F-990D-DBA5F8DB30D2}" dt="2024-03-12T22:16:43.692" v="1127" actId="6549"/>
          <ac:spMkLst>
            <pc:docMk/>
            <pc:sldMk cId="1967026358" sldId="332"/>
            <ac:spMk id="7" creationId="{3C70E5A7-9E7D-D9FD-1F50-A51BCC13AD60}"/>
          </ac:spMkLst>
        </pc:spChg>
        <pc:spChg chg="mod">
          <ac:chgData name="Tevyan Sorensen" userId="70fc3922652d0d61" providerId="LiveId" clId="{D277F011-1560-406F-990D-DBA5F8DB30D2}" dt="2024-03-15T00:00:28.873" v="2713"/>
          <ac:spMkLst>
            <pc:docMk/>
            <pc:sldMk cId="1967026358" sldId="332"/>
            <ac:spMk id="33" creationId="{65A6783E-E19F-9C7F-8838-26B363A5BE4E}"/>
          </ac:spMkLst>
        </pc:spChg>
        <pc:spChg chg="mod">
          <ac:chgData name="Tevyan Sorensen" userId="70fc3922652d0d61" providerId="LiveId" clId="{D277F011-1560-406F-990D-DBA5F8DB30D2}" dt="2024-03-15T00:00:28.873" v="2713"/>
          <ac:spMkLst>
            <pc:docMk/>
            <pc:sldMk cId="1967026358" sldId="332"/>
            <ac:spMk id="34" creationId="{6E38DB5A-AA15-2A3F-A6B1-0CA4FF8BD7D5}"/>
          </ac:spMkLst>
        </pc:spChg>
      </pc:sldChg>
      <pc:sldChg chg="modSp add mod ord">
        <pc:chgData name="Tevyan Sorensen" userId="70fc3922652d0d61" providerId="LiveId" clId="{D277F011-1560-406F-990D-DBA5F8DB30D2}" dt="2024-03-15T00:29:08.287" v="2960"/>
        <pc:sldMkLst>
          <pc:docMk/>
          <pc:sldMk cId="2899879515" sldId="333"/>
        </pc:sldMkLst>
        <pc:spChg chg="mod">
          <ac:chgData name="Tevyan Sorensen" userId="70fc3922652d0d61" providerId="LiveId" clId="{D277F011-1560-406F-990D-DBA5F8DB30D2}" dt="2024-03-12T22:34:22.824" v="1321"/>
          <ac:spMkLst>
            <pc:docMk/>
            <pc:sldMk cId="2899879515" sldId="333"/>
            <ac:spMk id="3" creationId="{82579508-27DB-75E1-DAD3-D56815BE3721}"/>
          </ac:spMkLst>
        </pc:spChg>
        <pc:spChg chg="mod">
          <ac:chgData name="Tevyan Sorensen" userId="70fc3922652d0d61" providerId="LiveId" clId="{D277F011-1560-406F-990D-DBA5F8DB30D2}" dt="2024-03-12T22:43:42.888" v="1907" actId="6549"/>
          <ac:spMkLst>
            <pc:docMk/>
            <pc:sldMk cId="2899879515" sldId="333"/>
            <ac:spMk id="7" creationId="{3C70E5A7-9E7D-D9FD-1F50-A51BCC13AD60}"/>
          </ac:spMkLst>
        </pc:spChg>
        <pc:spChg chg="mod">
          <ac:chgData name="Tevyan Sorensen" userId="70fc3922652d0d61" providerId="LiveId" clId="{D277F011-1560-406F-990D-DBA5F8DB30D2}" dt="2024-03-15T00:00:28.873" v="2713"/>
          <ac:spMkLst>
            <pc:docMk/>
            <pc:sldMk cId="2899879515" sldId="333"/>
            <ac:spMk id="33" creationId="{65A6783E-E19F-9C7F-8838-26B363A5BE4E}"/>
          </ac:spMkLst>
        </pc:spChg>
        <pc:spChg chg="mod">
          <ac:chgData name="Tevyan Sorensen" userId="70fc3922652d0d61" providerId="LiveId" clId="{D277F011-1560-406F-990D-DBA5F8DB30D2}" dt="2024-03-15T00:00:28.873" v="2713"/>
          <ac:spMkLst>
            <pc:docMk/>
            <pc:sldMk cId="2899879515" sldId="333"/>
            <ac:spMk id="34" creationId="{6E38DB5A-AA15-2A3F-A6B1-0CA4FF8BD7D5}"/>
          </ac:spMkLst>
        </pc:spChg>
      </pc:sldChg>
      <pc:sldChg chg="addSp modSp add mod">
        <pc:chgData name="Tevyan Sorensen" userId="70fc3922652d0d61" providerId="LiveId" clId="{D277F011-1560-406F-990D-DBA5F8DB30D2}" dt="2024-03-15T00:00:28.873" v="2713"/>
        <pc:sldMkLst>
          <pc:docMk/>
          <pc:sldMk cId="2928270705" sldId="334"/>
        </pc:sldMkLst>
        <pc:spChg chg="add mod">
          <ac:chgData name="Tevyan Sorensen" userId="70fc3922652d0d61" providerId="LiveId" clId="{D277F011-1560-406F-990D-DBA5F8DB30D2}" dt="2024-03-13T18:36:57.440" v="2105" actId="20577"/>
          <ac:spMkLst>
            <pc:docMk/>
            <pc:sldMk cId="2928270705" sldId="334"/>
            <ac:spMk id="2" creationId="{A03B55AA-E18D-3D76-AC20-41A4A410C0C1}"/>
          </ac:spMkLst>
        </pc:spChg>
        <pc:spChg chg="mod">
          <ac:chgData name="Tevyan Sorensen" userId="70fc3922652d0d61" providerId="LiveId" clId="{D277F011-1560-406F-990D-DBA5F8DB30D2}" dt="2024-03-12T22:45:28.914" v="1929" actId="13926"/>
          <ac:spMkLst>
            <pc:docMk/>
            <pc:sldMk cId="2928270705" sldId="334"/>
            <ac:spMk id="3" creationId="{82579508-27DB-75E1-DAD3-D56815BE3721}"/>
          </ac:spMkLst>
        </pc:spChg>
        <pc:spChg chg="mod">
          <ac:chgData name="Tevyan Sorensen" userId="70fc3922652d0d61" providerId="LiveId" clId="{D277F011-1560-406F-990D-DBA5F8DB30D2}" dt="2024-03-13T20:20:25.313" v="2106" actId="13926"/>
          <ac:spMkLst>
            <pc:docMk/>
            <pc:sldMk cId="2928270705" sldId="334"/>
            <ac:spMk id="7" creationId="{3C70E5A7-9E7D-D9FD-1F50-A51BCC13AD60}"/>
          </ac:spMkLst>
        </pc:spChg>
        <pc:spChg chg="mod">
          <ac:chgData name="Tevyan Sorensen" userId="70fc3922652d0d61" providerId="LiveId" clId="{D277F011-1560-406F-990D-DBA5F8DB30D2}" dt="2024-03-15T00:00:28.873" v="2713"/>
          <ac:spMkLst>
            <pc:docMk/>
            <pc:sldMk cId="2928270705" sldId="334"/>
            <ac:spMk id="33" creationId="{65A6783E-E19F-9C7F-8838-26B363A5BE4E}"/>
          </ac:spMkLst>
        </pc:spChg>
        <pc:spChg chg="mod">
          <ac:chgData name="Tevyan Sorensen" userId="70fc3922652d0d61" providerId="LiveId" clId="{D277F011-1560-406F-990D-DBA5F8DB30D2}" dt="2024-03-15T00:00:28.873" v="2713"/>
          <ac:spMkLst>
            <pc:docMk/>
            <pc:sldMk cId="2928270705" sldId="334"/>
            <ac:spMk id="34" creationId="{6E38DB5A-AA15-2A3F-A6B1-0CA4FF8BD7D5}"/>
          </ac:spMkLst>
        </pc:spChg>
      </pc:sldChg>
      <pc:sldChg chg="modSp add mod">
        <pc:chgData name="Tevyan Sorensen" userId="70fc3922652d0d61" providerId="LiveId" clId="{D277F011-1560-406F-990D-DBA5F8DB30D2}" dt="2024-03-15T00:00:28.873" v="2713"/>
        <pc:sldMkLst>
          <pc:docMk/>
          <pc:sldMk cId="780970634" sldId="335"/>
        </pc:sldMkLst>
        <pc:spChg chg="mod">
          <ac:chgData name="Tevyan Sorensen" userId="70fc3922652d0d61" providerId="LiveId" clId="{D277F011-1560-406F-990D-DBA5F8DB30D2}" dt="2024-03-13T20:21:38.178" v="2123" actId="20577"/>
          <ac:spMkLst>
            <pc:docMk/>
            <pc:sldMk cId="780970634" sldId="335"/>
            <ac:spMk id="2" creationId="{A03B55AA-E18D-3D76-AC20-41A4A410C0C1}"/>
          </ac:spMkLst>
        </pc:spChg>
        <pc:spChg chg="mod">
          <ac:chgData name="Tevyan Sorensen" userId="70fc3922652d0d61" providerId="LiveId" clId="{D277F011-1560-406F-990D-DBA5F8DB30D2}" dt="2024-03-13T20:24:44.578" v="2311" actId="13926"/>
          <ac:spMkLst>
            <pc:docMk/>
            <pc:sldMk cId="780970634" sldId="335"/>
            <ac:spMk id="7" creationId="{3C70E5A7-9E7D-D9FD-1F50-A51BCC13AD60}"/>
          </ac:spMkLst>
        </pc:spChg>
        <pc:spChg chg="mod">
          <ac:chgData name="Tevyan Sorensen" userId="70fc3922652d0d61" providerId="LiveId" clId="{D277F011-1560-406F-990D-DBA5F8DB30D2}" dt="2024-03-15T00:00:28.873" v="2713"/>
          <ac:spMkLst>
            <pc:docMk/>
            <pc:sldMk cId="780970634" sldId="335"/>
            <ac:spMk id="33" creationId="{65A6783E-E19F-9C7F-8838-26B363A5BE4E}"/>
          </ac:spMkLst>
        </pc:spChg>
        <pc:spChg chg="mod">
          <ac:chgData name="Tevyan Sorensen" userId="70fc3922652d0d61" providerId="LiveId" clId="{D277F011-1560-406F-990D-DBA5F8DB30D2}" dt="2024-03-15T00:00:28.873" v="2713"/>
          <ac:spMkLst>
            <pc:docMk/>
            <pc:sldMk cId="780970634" sldId="335"/>
            <ac:spMk id="34" creationId="{6E38DB5A-AA15-2A3F-A6B1-0CA4FF8BD7D5}"/>
          </ac:spMkLst>
        </pc:spChg>
      </pc:sldChg>
      <pc:sldChg chg="modSp add mod ord">
        <pc:chgData name="Tevyan Sorensen" userId="70fc3922652d0d61" providerId="LiveId" clId="{D277F011-1560-406F-990D-DBA5F8DB30D2}" dt="2024-03-15T16:25:46.482" v="5106" actId="5793"/>
        <pc:sldMkLst>
          <pc:docMk/>
          <pc:sldMk cId="1112614022" sldId="336"/>
        </pc:sldMkLst>
        <pc:spChg chg="mod">
          <ac:chgData name="Tevyan Sorensen" userId="70fc3922652d0d61" providerId="LiveId" clId="{D277F011-1560-406F-990D-DBA5F8DB30D2}" dt="2024-03-15T16:08:02.886" v="3304" actId="20577"/>
          <ac:spMkLst>
            <pc:docMk/>
            <pc:sldMk cId="1112614022" sldId="336"/>
            <ac:spMk id="3" creationId="{82579508-27DB-75E1-DAD3-D56815BE3721}"/>
          </ac:spMkLst>
        </pc:spChg>
        <pc:spChg chg="mod">
          <ac:chgData name="Tevyan Sorensen" userId="70fc3922652d0d61" providerId="LiveId" clId="{D277F011-1560-406F-990D-DBA5F8DB30D2}" dt="2024-03-15T16:25:46.482" v="5106" actId="5793"/>
          <ac:spMkLst>
            <pc:docMk/>
            <pc:sldMk cId="1112614022" sldId="336"/>
            <ac:spMk id="7" creationId="{3C70E5A7-9E7D-D9FD-1F50-A51BCC13AD60}"/>
          </ac:spMkLst>
        </pc:spChg>
      </pc:sldChg>
      <pc:sldMasterChg chg="addSp delSp modSp mod setBg modSldLayout">
        <pc:chgData name="Tevyan Sorensen" userId="70fc3922652d0d61" providerId="LiveId" clId="{D277F011-1560-406F-990D-DBA5F8DB30D2}" dt="2024-03-05T23:57:19.601" v="200" actId="20577"/>
        <pc:sldMasterMkLst>
          <pc:docMk/>
          <pc:sldMasterMk cId="1788353970" sldId="2147483648"/>
        </pc:sldMasterMkLst>
        <pc:spChg chg="add del mod">
          <ac:chgData name="Tevyan Sorensen" userId="70fc3922652d0d61" providerId="LiveId" clId="{D277F011-1560-406F-990D-DBA5F8DB30D2}" dt="2024-03-05T23:04:43.632" v="59" actId="478"/>
          <ac:spMkLst>
            <pc:docMk/>
            <pc:sldMasterMk cId="1788353970" sldId="2147483648"/>
            <ac:spMk id="4" creationId="{1AD73E5B-CB23-F4C5-482C-B618B8073F18}"/>
          </ac:spMkLst>
        </pc:spChg>
        <pc:spChg chg="del mod">
          <ac:chgData name="Tevyan Sorensen" userId="70fc3922652d0d61" providerId="LiveId" clId="{D277F011-1560-406F-990D-DBA5F8DB30D2}" dt="2024-03-05T23:03:33.506" v="50" actId="478"/>
          <ac:spMkLst>
            <pc:docMk/>
            <pc:sldMasterMk cId="1788353970" sldId="2147483648"/>
            <ac:spMk id="5" creationId="{60567522-C3B6-46EB-A361-BEC2510B00CA}"/>
          </ac:spMkLst>
        </pc:spChg>
        <pc:spChg chg="del mod">
          <ac:chgData name="Tevyan Sorensen" userId="70fc3922652d0d61" providerId="LiveId" clId="{D277F011-1560-406F-990D-DBA5F8DB30D2}" dt="2024-03-05T23:03:33.506" v="50" actId="478"/>
          <ac:spMkLst>
            <pc:docMk/>
            <pc:sldMasterMk cId="1788353970" sldId="2147483648"/>
            <ac:spMk id="6" creationId="{CDC57CF0-034F-450D-937C-718D5AF1A059}"/>
          </ac:spMkLst>
        </pc:spChg>
        <pc:spChg chg="add del mod">
          <ac:chgData name="Tevyan Sorensen" userId="70fc3922652d0d61" providerId="LiveId" clId="{D277F011-1560-406F-990D-DBA5F8DB30D2}" dt="2024-03-05T23:04:43.632" v="59" actId="478"/>
          <ac:spMkLst>
            <pc:docMk/>
            <pc:sldMasterMk cId="1788353970" sldId="2147483648"/>
            <ac:spMk id="8" creationId="{4D7504C5-4769-B5D7-64B9-9E0FB61DFCB2}"/>
          </ac:spMkLst>
        </pc:spChg>
        <pc:spChg chg="add mod">
          <ac:chgData name="Tevyan Sorensen" userId="70fc3922652d0d61" providerId="LiveId" clId="{D277F011-1560-406F-990D-DBA5F8DB30D2}" dt="2024-03-05T23:04:45.469" v="60"/>
          <ac:spMkLst>
            <pc:docMk/>
            <pc:sldMasterMk cId="1788353970" sldId="2147483648"/>
            <ac:spMk id="9" creationId="{AD442B42-CCD7-7202-F2DC-3B1495562CDA}"/>
          </ac:spMkLst>
        </pc:spChg>
        <pc:spChg chg="add mod">
          <ac:chgData name="Tevyan Sorensen" userId="70fc3922652d0d61" providerId="LiveId" clId="{D277F011-1560-406F-990D-DBA5F8DB30D2}" dt="2024-03-05T23:04:45.469" v="60"/>
          <ac:spMkLst>
            <pc:docMk/>
            <pc:sldMasterMk cId="1788353970" sldId="2147483648"/>
            <ac:spMk id="10" creationId="{BA23E462-360B-D162-8579-B67089CD891C}"/>
          </ac:spMkLst>
        </pc:spChg>
        <pc:picChg chg="del">
          <ac:chgData name="Tevyan Sorensen" userId="70fc3922652d0d61" providerId="LiveId" clId="{D277F011-1560-406F-990D-DBA5F8DB30D2}" dt="2024-03-05T23:00:09.052" v="25" actId="478"/>
          <ac:picMkLst>
            <pc:docMk/>
            <pc:sldMasterMk cId="1788353970" sldId="2147483648"/>
            <ac:picMk id="7" creationId="{E020D11E-3FF2-1E7F-038B-4F9534916FEB}"/>
          </ac:picMkLst>
        </pc:picChg>
        <pc:sldLayoutChg chg="addSp delSp modSp mod setBg">
          <pc:chgData name="Tevyan Sorensen" userId="70fc3922652d0d61" providerId="LiveId" clId="{D277F011-1560-406F-990D-DBA5F8DB30D2}" dt="2024-03-05T23:04:54.658" v="61"/>
          <pc:sldLayoutMkLst>
            <pc:docMk/>
            <pc:sldMasterMk cId="1788353970" sldId="2147483648"/>
            <pc:sldLayoutMk cId="2916498579" sldId="2147483649"/>
          </pc:sldLayoutMkLst>
          <pc:spChg chg="add mod">
            <ac:chgData name="Tevyan Sorensen" userId="70fc3922652d0d61" providerId="LiveId" clId="{D277F011-1560-406F-990D-DBA5F8DB30D2}" dt="2024-03-05T23:04:54.658" v="61"/>
            <ac:spMkLst>
              <pc:docMk/>
              <pc:sldMasterMk cId="1788353970" sldId="2147483648"/>
              <pc:sldLayoutMk cId="2916498579" sldId="2147483649"/>
              <ac:spMk id="4" creationId="{98E88B0E-119B-2151-6B85-023E47295193}"/>
            </ac:spMkLst>
          </pc:spChg>
          <pc:spChg chg="add mod">
            <ac:chgData name="Tevyan Sorensen" userId="70fc3922652d0d61" providerId="LiveId" clId="{D277F011-1560-406F-990D-DBA5F8DB30D2}" dt="2024-03-05T23:04:54.658" v="61"/>
            <ac:spMkLst>
              <pc:docMk/>
              <pc:sldMasterMk cId="1788353970" sldId="2147483648"/>
              <pc:sldLayoutMk cId="2916498579" sldId="2147483649"/>
              <ac:spMk id="6" creationId="{C3858068-AEF7-33D6-3100-5B9DB7152F9A}"/>
            </ac:spMkLst>
          </pc:spChg>
          <pc:picChg chg="del">
            <ac:chgData name="Tevyan Sorensen" userId="70fc3922652d0d61" providerId="LiveId" clId="{D277F011-1560-406F-990D-DBA5F8DB30D2}" dt="2024-03-05T23:00:17.565" v="27" actId="478"/>
            <ac:picMkLst>
              <pc:docMk/>
              <pc:sldMasterMk cId="1788353970" sldId="2147483648"/>
              <pc:sldLayoutMk cId="2916498579" sldId="2147483649"/>
              <ac:picMk id="5" creationId="{E1734DBF-D33A-9B28-288C-C2DAB9E541E7}"/>
            </ac:picMkLst>
          </pc:picChg>
        </pc:sldLayoutChg>
        <pc:sldLayoutChg chg="addSp delSp modSp mod setBg">
          <pc:chgData name="Tevyan Sorensen" userId="70fc3922652d0d61" providerId="LiveId" clId="{D277F011-1560-406F-990D-DBA5F8DB30D2}" dt="2024-03-05T23:41:10.152" v="101"/>
          <pc:sldLayoutMkLst>
            <pc:docMk/>
            <pc:sldMasterMk cId="1788353970" sldId="2147483648"/>
            <pc:sldLayoutMk cId="2802635032" sldId="2147483651"/>
          </pc:sldLayoutMkLst>
          <pc:spChg chg="add mod">
            <ac:chgData name="Tevyan Sorensen" userId="70fc3922652d0d61" providerId="LiveId" clId="{D277F011-1560-406F-990D-DBA5F8DB30D2}" dt="2024-03-05T23:41:10.152" v="101"/>
            <ac:spMkLst>
              <pc:docMk/>
              <pc:sldMasterMk cId="1788353970" sldId="2147483648"/>
              <pc:sldLayoutMk cId="2802635032" sldId="2147483651"/>
              <ac:spMk id="2" creationId="{06FFBEDC-CC8E-BF25-7344-72A85DC5EE03}"/>
            </ac:spMkLst>
          </pc:spChg>
          <pc:spChg chg="add mod">
            <ac:chgData name="Tevyan Sorensen" userId="70fc3922652d0d61" providerId="LiveId" clId="{D277F011-1560-406F-990D-DBA5F8DB30D2}" dt="2024-03-05T23:41:10.152" v="101"/>
            <ac:spMkLst>
              <pc:docMk/>
              <pc:sldMasterMk cId="1788353970" sldId="2147483648"/>
              <pc:sldLayoutMk cId="2802635032" sldId="2147483651"/>
              <ac:spMk id="3" creationId="{C6B84AB9-3AF8-785E-5DAA-511015EA1771}"/>
            </ac:spMkLst>
          </pc:spChg>
          <pc:picChg chg="del">
            <ac:chgData name="Tevyan Sorensen" userId="70fc3922652d0d61" providerId="LiveId" clId="{D277F011-1560-406F-990D-DBA5F8DB30D2}" dt="2024-03-05T23:00:40.258" v="32" actId="478"/>
            <ac:picMkLst>
              <pc:docMk/>
              <pc:sldMasterMk cId="1788353970" sldId="2147483648"/>
              <pc:sldLayoutMk cId="2802635032" sldId="2147483651"/>
              <ac:picMk id="5" creationId="{3FEC1861-1570-5A6A-D3BA-4A17F008A562}"/>
            </ac:picMkLst>
          </pc:picChg>
        </pc:sldLayoutChg>
        <pc:sldLayoutChg chg="addSp delSp modSp mod setBg">
          <pc:chgData name="Tevyan Sorensen" userId="70fc3922652d0d61" providerId="LiveId" clId="{D277F011-1560-406F-990D-DBA5F8DB30D2}" dt="2024-03-05T23:41:50.310" v="113"/>
          <pc:sldLayoutMkLst>
            <pc:docMk/>
            <pc:sldMasterMk cId="1788353970" sldId="2147483648"/>
            <pc:sldLayoutMk cId="4062460032" sldId="2147483653"/>
          </pc:sldLayoutMkLst>
          <pc:spChg chg="add mod">
            <ac:chgData name="Tevyan Sorensen" userId="70fc3922652d0d61" providerId="LiveId" clId="{D277F011-1560-406F-990D-DBA5F8DB30D2}" dt="2024-03-05T23:41:50.310" v="113"/>
            <ac:spMkLst>
              <pc:docMk/>
              <pc:sldMasterMk cId="1788353970" sldId="2147483648"/>
              <pc:sldLayoutMk cId="4062460032" sldId="2147483653"/>
              <ac:spMk id="7" creationId="{1CE2821B-5264-72B1-B736-9F7E675D1210}"/>
            </ac:spMkLst>
          </pc:spChg>
          <pc:spChg chg="del">
            <ac:chgData name="Tevyan Sorensen" userId="70fc3922652d0d61" providerId="LiveId" clId="{D277F011-1560-406F-990D-DBA5F8DB30D2}" dt="2024-03-05T23:41:36.416" v="107" actId="478"/>
            <ac:spMkLst>
              <pc:docMk/>
              <pc:sldMasterMk cId="1788353970" sldId="2147483648"/>
              <pc:sldLayoutMk cId="4062460032" sldId="2147483653"/>
              <ac:spMk id="8" creationId="{3A51CCCC-1589-401D-AE98-FC28716301EF}"/>
            </ac:spMkLst>
          </pc:spChg>
          <pc:spChg chg="del">
            <ac:chgData name="Tevyan Sorensen" userId="70fc3922652d0d61" providerId="LiveId" clId="{D277F011-1560-406F-990D-DBA5F8DB30D2}" dt="2024-03-05T23:41:49.399" v="112" actId="478"/>
            <ac:spMkLst>
              <pc:docMk/>
              <pc:sldMasterMk cId="1788353970" sldId="2147483648"/>
              <pc:sldLayoutMk cId="4062460032" sldId="2147483653"/>
              <ac:spMk id="9" creationId="{285D9D7D-8D9A-473E-AF0D-EF1940D793C3}"/>
            </ac:spMkLst>
          </pc:spChg>
          <pc:spChg chg="add mod">
            <ac:chgData name="Tevyan Sorensen" userId="70fc3922652d0d61" providerId="LiveId" clId="{D277F011-1560-406F-990D-DBA5F8DB30D2}" dt="2024-03-05T23:41:50.310" v="113"/>
            <ac:spMkLst>
              <pc:docMk/>
              <pc:sldMasterMk cId="1788353970" sldId="2147483648"/>
              <pc:sldLayoutMk cId="4062460032" sldId="2147483653"/>
              <ac:spMk id="12" creationId="{6BEF8819-19AF-93C0-4934-DC35BFA00326}"/>
            </ac:spMkLst>
          </pc:spChg>
          <pc:picChg chg="del">
            <ac:chgData name="Tevyan Sorensen" userId="70fc3922652d0d61" providerId="LiveId" clId="{D277F011-1560-406F-990D-DBA5F8DB30D2}" dt="2024-03-05T23:41:43.681" v="110" actId="478"/>
            <ac:picMkLst>
              <pc:docMk/>
              <pc:sldMasterMk cId="1788353970" sldId="2147483648"/>
              <pc:sldLayoutMk cId="4062460032" sldId="2147483653"/>
              <ac:picMk id="13" creationId="{9070F102-837A-486A-0CD4-E957B66B872C}"/>
            </ac:picMkLst>
          </pc:picChg>
          <pc:picChg chg="del">
            <ac:chgData name="Tevyan Sorensen" userId="70fc3922652d0d61" providerId="LiveId" clId="{D277F011-1560-406F-990D-DBA5F8DB30D2}" dt="2024-03-05T23:41:41.197" v="109" actId="478"/>
            <ac:picMkLst>
              <pc:docMk/>
              <pc:sldMasterMk cId="1788353970" sldId="2147483648"/>
              <pc:sldLayoutMk cId="4062460032" sldId="2147483653"/>
              <ac:picMk id="16" creationId="{519FAF77-1797-C11F-A1A9-B351E30B37C2}"/>
            </ac:picMkLst>
          </pc:picChg>
          <pc:cxnChg chg="del">
            <ac:chgData name="Tevyan Sorensen" userId="70fc3922652d0d61" providerId="LiveId" clId="{D277F011-1560-406F-990D-DBA5F8DB30D2}" dt="2024-03-05T23:41:39.206" v="108" actId="478"/>
            <ac:cxnSpMkLst>
              <pc:docMk/>
              <pc:sldMasterMk cId="1788353970" sldId="2147483648"/>
              <pc:sldLayoutMk cId="4062460032" sldId="2147483653"/>
              <ac:cxnSpMk id="10" creationId="{B7AC635D-0E01-2452-CC44-1DAE0F96DF63}"/>
            </ac:cxnSpMkLst>
          </pc:cxnChg>
          <pc:cxnChg chg="del">
            <ac:chgData name="Tevyan Sorensen" userId="70fc3922652d0d61" providerId="LiveId" clId="{D277F011-1560-406F-990D-DBA5F8DB30D2}" dt="2024-03-05T23:41:46.043" v="111" actId="478"/>
            <ac:cxnSpMkLst>
              <pc:docMk/>
              <pc:sldMasterMk cId="1788353970" sldId="2147483648"/>
              <pc:sldLayoutMk cId="4062460032" sldId="2147483653"/>
              <ac:cxnSpMk id="11" creationId="{A4ED63FD-A76F-FB56-8D44-31BD432133C5}"/>
            </ac:cxnSpMkLst>
          </pc:cxnChg>
        </pc:sldLayoutChg>
        <pc:sldLayoutChg chg="addSp delSp modSp mod setBg">
          <pc:chgData name="Tevyan Sorensen" userId="70fc3922652d0d61" providerId="LiveId" clId="{D277F011-1560-406F-990D-DBA5F8DB30D2}" dt="2024-03-05T23:43:20.181" v="132"/>
          <pc:sldLayoutMkLst>
            <pc:docMk/>
            <pc:sldMasterMk cId="1788353970" sldId="2147483648"/>
            <pc:sldLayoutMk cId="2875107226" sldId="2147483655"/>
          </pc:sldLayoutMkLst>
          <pc:spChg chg="del">
            <ac:chgData name="Tevyan Sorensen" userId="70fc3922652d0d61" providerId="LiveId" clId="{D277F011-1560-406F-990D-DBA5F8DB30D2}" dt="2024-03-05T23:43:15.196" v="129" actId="478"/>
            <ac:spMkLst>
              <pc:docMk/>
              <pc:sldMasterMk cId="1788353970" sldId="2147483648"/>
              <pc:sldLayoutMk cId="2875107226" sldId="2147483655"/>
              <ac:spMk id="3" creationId="{7AC6CA6E-C1AB-4B24-80C7-A4B12640BE6F}"/>
            </ac:spMkLst>
          </pc:spChg>
          <pc:spChg chg="del">
            <ac:chgData name="Tevyan Sorensen" userId="70fc3922652d0d61" providerId="LiveId" clId="{D277F011-1560-406F-990D-DBA5F8DB30D2}" dt="2024-03-05T23:43:19.389" v="131" actId="478"/>
            <ac:spMkLst>
              <pc:docMk/>
              <pc:sldMasterMk cId="1788353970" sldId="2147483648"/>
              <pc:sldLayoutMk cId="2875107226" sldId="2147483655"/>
              <ac:spMk id="4" creationId="{4F5EFB41-7AD3-4519-95E7-416BFA1AECAB}"/>
            </ac:spMkLst>
          </pc:spChg>
          <pc:spChg chg="add mod">
            <ac:chgData name="Tevyan Sorensen" userId="70fc3922652d0d61" providerId="LiveId" clId="{D277F011-1560-406F-990D-DBA5F8DB30D2}" dt="2024-03-05T23:43:20.181" v="132"/>
            <ac:spMkLst>
              <pc:docMk/>
              <pc:sldMasterMk cId="1788353970" sldId="2147483648"/>
              <pc:sldLayoutMk cId="2875107226" sldId="2147483655"/>
              <ac:spMk id="7" creationId="{CFAA1014-06CA-9B02-3A10-E49326AD8FA3}"/>
            </ac:spMkLst>
          </pc:spChg>
          <pc:spChg chg="add mod">
            <ac:chgData name="Tevyan Sorensen" userId="70fc3922652d0d61" providerId="LiveId" clId="{D277F011-1560-406F-990D-DBA5F8DB30D2}" dt="2024-03-05T23:43:20.181" v="132"/>
            <ac:spMkLst>
              <pc:docMk/>
              <pc:sldMasterMk cId="1788353970" sldId="2147483648"/>
              <pc:sldLayoutMk cId="2875107226" sldId="2147483655"/>
              <ac:spMk id="8" creationId="{B75C3AE4-77E9-B06C-48D1-A60A1407EF90}"/>
            </ac:spMkLst>
          </pc:spChg>
          <pc:cxnChg chg="del">
            <ac:chgData name="Tevyan Sorensen" userId="70fc3922652d0d61" providerId="LiveId" clId="{D277F011-1560-406F-990D-DBA5F8DB30D2}" dt="2024-03-05T23:43:17.718" v="130" actId="478"/>
            <ac:cxnSpMkLst>
              <pc:docMk/>
              <pc:sldMasterMk cId="1788353970" sldId="2147483648"/>
              <pc:sldLayoutMk cId="2875107226" sldId="2147483655"/>
              <ac:cxnSpMk id="6" creationId="{875A76CC-ED26-C4F7-5AB6-59D1A4C4A7F2}"/>
            </ac:cxnSpMkLst>
          </pc:cxnChg>
        </pc:sldLayoutChg>
        <pc:sldLayoutChg chg="addSp delSp modSp mod setBg">
          <pc:chgData name="Tevyan Sorensen" userId="70fc3922652d0d61" providerId="LiveId" clId="{D277F011-1560-406F-990D-DBA5F8DB30D2}" dt="2024-03-05T23:43:33.658" v="137"/>
          <pc:sldLayoutMkLst>
            <pc:docMk/>
            <pc:sldMasterMk cId="1788353970" sldId="2147483648"/>
            <pc:sldLayoutMk cId="799200540" sldId="2147483656"/>
          </pc:sldLayoutMkLst>
          <pc:spChg chg="add mod">
            <ac:chgData name="Tevyan Sorensen" userId="70fc3922652d0d61" providerId="LiveId" clId="{D277F011-1560-406F-990D-DBA5F8DB30D2}" dt="2024-03-05T23:43:33.658" v="137"/>
            <ac:spMkLst>
              <pc:docMk/>
              <pc:sldMasterMk cId="1788353970" sldId="2147483648"/>
              <pc:sldLayoutMk cId="799200540" sldId="2147483656"/>
              <ac:spMk id="5" creationId="{85CB19B4-593E-A60F-AED0-9D0EF7AD7F0A}"/>
            </ac:spMkLst>
          </pc:spChg>
          <pc:spChg chg="del">
            <ac:chgData name="Tevyan Sorensen" userId="70fc3922652d0d61" providerId="LiveId" clId="{D277F011-1560-406F-990D-DBA5F8DB30D2}" dt="2024-03-05T23:43:27.133" v="133" actId="478"/>
            <ac:spMkLst>
              <pc:docMk/>
              <pc:sldMasterMk cId="1788353970" sldId="2147483648"/>
              <pc:sldLayoutMk cId="799200540" sldId="2147483656"/>
              <ac:spMk id="6" creationId="{F5AEF53B-C85C-47DB-ADE4-C1D9FA682945}"/>
            </ac:spMkLst>
          </pc:spChg>
          <pc:spChg chg="del">
            <ac:chgData name="Tevyan Sorensen" userId="70fc3922652d0d61" providerId="LiveId" clId="{D277F011-1560-406F-990D-DBA5F8DB30D2}" dt="2024-03-05T23:43:32.809" v="136" actId="478"/>
            <ac:spMkLst>
              <pc:docMk/>
              <pc:sldMasterMk cId="1788353970" sldId="2147483648"/>
              <pc:sldLayoutMk cId="799200540" sldId="2147483656"/>
              <ac:spMk id="7" creationId="{DFD4FD38-14E5-4C36-B948-8BF3F794ED8C}"/>
            </ac:spMkLst>
          </pc:spChg>
          <pc:spChg chg="add mod">
            <ac:chgData name="Tevyan Sorensen" userId="70fc3922652d0d61" providerId="LiveId" clId="{D277F011-1560-406F-990D-DBA5F8DB30D2}" dt="2024-03-05T23:43:33.658" v="137"/>
            <ac:spMkLst>
              <pc:docMk/>
              <pc:sldMasterMk cId="1788353970" sldId="2147483648"/>
              <pc:sldLayoutMk cId="799200540" sldId="2147483656"/>
              <ac:spMk id="10" creationId="{DBAE9205-3F02-BD1D-7DE6-A046EA721168}"/>
            </ac:spMkLst>
          </pc:spChg>
          <pc:cxnChg chg="del">
            <ac:chgData name="Tevyan Sorensen" userId="70fc3922652d0d61" providerId="LiveId" clId="{D277F011-1560-406F-990D-DBA5F8DB30D2}" dt="2024-03-05T23:43:29.326" v="134" actId="478"/>
            <ac:cxnSpMkLst>
              <pc:docMk/>
              <pc:sldMasterMk cId="1788353970" sldId="2147483648"/>
              <pc:sldLayoutMk cId="799200540" sldId="2147483656"/>
              <ac:cxnSpMk id="8" creationId="{5754AE8D-13E4-BDDA-7C36-A9E08FD0A0E8}"/>
            </ac:cxnSpMkLst>
          </pc:cxnChg>
          <pc:cxnChg chg="del">
            <ac:chgData name="Tevyan Sorensen" userId="70fc3922652d0d61" providerId="LiveId" clId="{D277F011-1560-406F-990D-DBA5F8DB30D2}" dt="2024-03-05T23:43:31.582" v="135" actId="478"/>
            <ac:cxnSpMkLst>
              <pc:docMk/>
              <pc:sldMasterMk cId="1788353970" sldId="2147483648"/>
              <pc:sldLayoutMk cId="799200540" sldId="2147483656"/>
              <ac:cxnSpMk id="9" creationId="{6CE37136-8479-8CDC-7EEB-030C1A8151EF}"/>
            </ac:cxnSpMkLst>
          </pc:cxnChg>
        </pc:sldLayoutChg>
        <pc:sldLayoutChg chg="addSp delSp modSp mod setBg">
          <pc:chgData name="Tevyan Sorensen" userId="70fc3922652d0d61" providerId="LiveId" clId="{D277F011-1560-406F-990D-DBA5F8DB30D2}" dt="2024-03-05T23:43:46.847" v="142"/>
          <pc:sldLayoutMkLst>
            <pc:docMk/>
            <pc:sldMasterMk cId="1788353970" sldId="2147483648"/>
            <pc:sldLayoutMk cId="435165984" sldId="2147483657"/>
          </pc:sldLayoutMkLst>
          <pc:spChg chg="add mod">
            <ac:chgData name="Tevyan Sorensen" userId="70fc3922652d0d61" providerId="LiveId" clId="{D277F011-1560-406F-990D-DBA5F8DB30D2}" dt="2024-03-05T23:43:46.847" v="142"/>
            <ac:spMkLst>
              <pc:docMk/>
              <pc:sldMasterMk cId="1788353970" sldId="2147483648"/>
              <pc:sldLayoutMk cId="435165984" sldId="2147483657"/>
              <ac:spMk id="5" creationId="{BC267BDD-3717-08E9-BA7D-15816F119A14}"/>
            </ac:spMkLst>
          </pc:spChg>
          <pc:spChg chg="del">
            <ac:chgData name="Tevyan Sorensen" userId="70fc3922652d0d61" providerId="LiveId" clId="{D277F011-1560-406F-990D-DBA5F8DB30D2}" dt="2024-03-05T23:43:42.606" v="140" actId="478"/>
            <ac:spMkLst>
              <pc:docMk/>
              <pc:sldMasterMk cId="1788353970" sldId="2147483648"/>
              <pc:sldLayoutMk cId="435165984" sldId="2147483657"/>
              <ac:spMk id="6" creationId="{08DA4DA3-10C7-48A6-9B15-38222B8CAD42}"/>
            </ac:spMkLst>
          </pc:spChg>
          <pc:spChg chg="del">
            <ac:chgData name="Tevyan Sorensen" userId="70fc3922652d0d61" providerId="LiveId" clId="{D277F011-1560-406F-990D-DBA5F8DB30D2}" dt="2024-03-05T23:43:37.939" v="138" actId="478"/>
            <ac:spMkLst>
              <pc:docMk/>
              <pc:sldMasterMk cId="1788353970" sldId="2147483648"/>
              <pc:sldLayoutMk cId="435165984" sldId="2147483657"/>
              <ac:spMk id="7" creationId="{E584E7EE-5B3B-427E-9807-020AEF8C7662}"/>
            </ac:spMkLst>
          </pc:spChg>
          <pc:spChg chg="add mod">
            <ac:chgData name="Tevyan Sorensen" userId="70fc3922652d0d61" providerId="LiveId" clId="{D277F011-1560-406F-990D-DBA5F8DB30D2}" dt="2024-03-05T23:43:46.847" v="142"/>
            <ac:spMkLst>
              <pc:docMk/>
              <pc:sldMasterMk cId="1788353970" sldId="2147483648"/>
              <pc:sldLayoutMk cId="435165984" sldId="2147483657"/>
              <ac:spMk id="10" creationId="{B7D0FEB5-2D36-A26D-2BF5-C545CEEF6AA2}"/>
            </ac:spMkLst>
          </pc:spChg>
          <pc:cxnChg chg="del">
            <ac:chgData name="Tevyan Sorensen" userId="70fc3922652d0d61" providerId="LiveId" clId="{D277F011-1560-406F-990D-DBA5F8DB30D2}" dt="2024-03-05T23:43:45.843" v="141" actId="478"/>
            <ac:cxnSpMkLst>
              <pc:docMk/>
              <pc:sldMasterMk cId="1788353970" sldId="2147483648"/>
              <pc:sldLayoutMk cId="435165984" sldId="2147483657"/>
              <ac:cxnSpMk id="8" creationId="{1DC6EFE9-BD9C-6124-823A-BD1C488321D2}"/>
            </ac:cxnSpMkLst>
          </pc:cxnChg>
          <pc:cxnChg chg="del">
            <ac:chgData name="Tevyan Sorensen" userId="70fc3922652d0d61" providerId="LiveId" clId="{D277F011-1560-406F-990D-DBA5F8DB30D2}" dt="2024-03-05T23:43:40.263" v="139" actId="478"/>
            <ac:cxnSpMkLst>
              <pc:docMk/>
              <pc:sldMasterMk cId="1788353970" sldId="2147483648"/>
              <pc:sldLayoutMk cId="435165984" sldId="2147483657"/>
              <ac:cxnSpMk id="9" creationId="{21B53473-DF27-C657-627F-ED66976E076B}"/>
            </ac:cxnSpMkLst>
          </pc:cxnChg>
        </pc:sldLayoutChg>
        <pc:sldLayoutChg chg="addSp delSp modSp mod setBg">
          <pc:chgData name="Tevyan Sorensen" userId="70fc3922652d0d61" providerId="LiveId" clId="{D277F011-1560-406F-990D-DBA5F8DB30D2}" dt="2024-03-05T23:41:21.570" v="104"/>
          <pc:sldLayoutMkLst>
            <pc:docMk/>
            <pc:sldMasterMk cId="1788353970" sldId="2147483648"/>
            <pc:sldLayoutMk cId="3154419118" sldId="2147483658"/>
          </pc:sldLayoutMkLst>
          <pc:spChg chg="add mod">
            <ac:chgData name="Tevyan Sorensen" userId="70fc3922652d0d61" providerId="LiveId" clId="{D277F011-1560-406F-990D-DBA5F8DB30D2}" dt="2024-03-05T23:41:21.570" v="104"/>
            <ac:spMkLst>
              <pc:docMk/>
              <pc:sldMasterMk cId="1788353970" sldId="2147483648"/>
              <pc:sldLayoutMk cId="3154419118" sldId="2147483658"/>
              <ac:spMk id="2" creationId="{F44BD061-816C-E749-DD16-43259C7FDD88}"/>
            </ac:spMkLst>
          </pc:spChg>
          <pc:spChg chg="del">
            <ac:chgData name="Tevyan Sorensen" userId="70fc3922652d0d61" providerId="LiveId" clId="{D277F011-1560-406F-990D-DBA5F8DB30D2}" dt="2024-03-05T23:40:03.222" v="81" actId="478"/>
            <ac:spMkLst>
              <pc:docMk/>
              <pc:sldMasterMk cId="1788353970" sldId="2147483648"/>
              <pc:sldLayoutMk cId="3154419118" sldId="2147483658"/>
              <ac:spMk id="4" creationId="{96356206-85FD-45F5-A1F7-128DB34C860F}"/>
            </ac:spMkLst>
          </pc:spChg>
          <pc:spChg chg="del">
            <ac:chgData name="Tevyan Sorensen" userId="70fc3922652d0d61" providerId="LiveId" clId="{D277F011-1560-406F-990D-DBA5F8DB30D2}" dt="2024-03-05T23:40:08.899" v="84" actId="478"/>
            <ac:spMkLst>
              <pc:docMk/>
              <pc:sldMasterMk cId="1788353970" sldId="2147483648"/>
              <pc:sldLayoutMk cId="3154419118" sldId="2147483658"/>
              <ac:spMk id="5" creationId="{0203763F-C8CD-4BCB-9A0A-B10F000BC1DB}"/>
            </ac:spMkLst>
          </pc:spChg>
          <pc:spChg chg="add mod">
            <ac:chgData name="Tevyan Sorensen" userId="70fc3922652d0d61" providerId="LiveId" clId="{D277F011-1560-406F-990D-DBA5F8DB30D2}" dt="2024-03-05T23:41:21.570" v="104"/>
            <ac:spMkLst>
              <pc:docMk/>
              <pc:sldMasterMk cId="1788353970" sldId="2147483648"/>
              <pc:sldLayoutMk cId="3154419118" sldId="2147483658"/>
              <ac:spMk id="20" creationId="{7F4D3118-B0E7-B621-1B54-63A6722A24B4}"/>
            </ac:spMkLst>
          </pc:spChg>
          <pc:picChg chg="del">
            <ac:chgData name="Tevyan Sorensen" userId="70fc3922652d0d61" providerId="LiveId" clId="{D277F011-1560-406F-990D-DBA5F8DB30D2}" dt="2024-03-05T23:39:58.740" v="79" actId="478"/>
            <ac:picMkLst>
              <pc:docMk/>
              <pc:sldMasterMk cId="1788353970" sldId="2147483648"/>
              <pc:sldLayoutMk cId="3154419118" sldId="2147483658"/>
              <ac:picMk id="3" creationId="{B6C6FB24-160F-388E-8450-E5C970E243AB}"/>
            </ac:picMkLst>
          </pc:picChg>
          <pc:picChg chg="del">
            <ac:chgData name="Tevyan Sorensen" userId="70fc3922652d0d61" providerId="LiveId" clId="{D277F011-1560-406F-990D-DBA5F8DB30D2}" dt="2024-03-05T23:40:00.963" v="80" actId="478"/>
            <ac:picMkLst>
              <pc:docMk/>
              <pc:sldMasterMk cId="1788353970" sldId="2147483648"/>
              <pc:sldLayoutMk cId="3154419118" sldId="2147483658"/>
              <ac:picMk id="23" creationId="{D0AF7F25-1C65-DB7F-9FA3-300318BD4BF4}"/>
            </ac:picMkLst>
          </pc:picChg>
          <pc:cxnChg chg="del">
            <ac:chgData name="Tevyan Sorensen" userId="70fc3922652d0d61" providerId="LiveId" clId="{D277F011-1560-406F-990D-DBA5F8DB30D2}" dt="2024-03-05T23:40:05.214" v="82" actId="478"/>
            <ac:cxnSpMkLst>
              <pc:docMk/>
              <pc:sldMasterMk cId="1788353970" sldId="2147483648"/>
              <pc:sldLayoutMk cId="3154419118" sldId="2147483658"/>
              <ac:cxnSpMk id="18" creationId="{663C6C7E-F363-1F17-B288-D4D45B87028D}"/>
            </ac:cxnSpMkLst>
          </pc:cxnChg>
          <pc:cxnChg chg="del">
            <ac:chgData name="Tevyan Sorensen" userId="70fc3922652d0d61" providerId="LiveId" clId="{D277F011-1560-406F-990D-DBA5F8DB30D2}" dt="2024-03-05T23:40:07.486" v="83" actId="478"/>
            <ac:cxnSpMkLst>
              <pc:docMk/>
              <pc:sldMasterMk cId="1788353970" sldId="2147483648"/>
              <pc:sldLayoutMk cId="3154419118" sldId="2147483658"/>
              <ac:cxnSpMk id="19" creationId="{ED6D4091-312C-81B9-BAF6-5E0D6F665E5D}"/>
            </ac:cxnSpMkLst>
          </pc:cxnChg>
        </pc:sldLayoutChg>
        <pc:sldLayoutChg chg="setBg">
          <pc:chgData name="Tevyan Sorensen" userId="70fc3922652d0d61" providerId="LiveId" clId="{D277F011-1560-406F-990D-DBA5F8DB30D2}" dt="2024-03-05T23:01:30.157" v="37"/>
          <pc:sldLayoutMkLst>
            <pc:docMk/>
            <pc:sldMasterMk cId="1788353970" sldId="2147483648"/>
            <pc:sldLayoutMk cId="2295418585" sldId="2147483659"/>
          </pc:sldLayoutMkLst>
        </pc:sldLayoutChg>
        <pc:sldLayoutChg chg="delSp mod setBg">
          <pc:chgData name="Tevyan Sorensen" userId="70fc3922652d0d61" providerId="LiveId" clId="{D277F011-1560-406F-990D-DBA5F8DB30D2}" dt="2024-03-05T23:42:52.491" v="128" actId="478"/>
          <pc:sldLayoutMkLst>
            <pc:docMk/>
            <pc:sldMasterMk cId="1788353970" sldId="2147483648"/>
            <pc:sldLayoutMk cId="2340355926" sldId="2147483660"/>
          </pc:sldLayoutMkLst>
          <pc:picChg chg="del">
            <ac:chgData name="Tevyan Sorensen" userId="70fc3922652d0d61" providerId="LiveId" clId="{D277F011-1560-406F-990D-DBA5F8DB30D2}" dt="2024-03-05T23:42:52.491" v="128" actId="478"/>
            <ac:picMkLst>
              <pc:docMk/>
              <pc:sldMasterMk cId="1788353970" sldId="2147483648"/>
              <pc:sldLayoutMk cId="2340355926" sldId="2147483660"/>
              <ac:picMk id="3" creationId="{B79AFB71-7F33-280E-7877-06F4AFFF063A}"/>
            </ac:picMkLst>
          </pc:picChg>
        </pc:sldLayoutChg>
        <pc:sldLayoutChg chg="addSp delSp modSp mod setBg">
          <pc:chgData name="Tevyan Sorensen" userId="70fc3922652d0d61" providerId="LiveId" clId="{D277F011-1560-406F-990D-DBA5F8DB30D2}" dt="2024-03-05T23:42:39.885" v="126"/>
          <pc:sldLayoutMkLst>
            <pc:docMk/>
            <pc:sldMasterMk cId="1788353970" sldId="2147483648"/>
            <pc:sldLayoutMk cId="441888967" sldId="2147483661"/>
          </pc:sldLayoutMkLst>
          <pc:spChg chg="add mod">
            <ac:chgData name="Tevyan Sorensen" userId="70fc3922652d0d61" providerId="LiveId" clId="{D277F011-1560-406F-990D-DBA5F8DB30D2}" dt="2024-03-05T23:42:39.885" v="126"/>
            <ac:spMkLst>
              <pc:docMk/>
              <pc:sldMasterMk cId="1788353970" sldId="2147483648"/>
              <pc:sldLayoutMk cId="441888967" sldId="2147483661"/>
              <ac:spMk id="2" creationId="{B758C804-D098-0104-2D86-73D741D522FA}"/>
            </ac:spMkLst>
          </pc:spChg>
          <pc:spChg chg="del">
            <ac:chgData name="Tevyan Sorensen" userId="70fc3922652d0d61" providerId="LiveId" clId="{D277F011-1560-406F-990D-DBA5F8DB30D2}" dt="2024-03-05T23:42:31.769" v="121" actId="478"/>
            <ac:spMkLst>
              <pc:docMk/>
              <pc:sldMasterMk cId="1788353970" sldId="2147483648"/>
              <pc:sldLayoutMk cId="441888967" sldId="2147483661"/>
              <ac:spMk id="3" creationId="{7AC6CA6E-C1AB-4B24-80C7-A4B12640BE6F}"/>
            </ac:spMkLst>
          </pc:spChg>
          <pc:spChg chg="del">
            <ac:chgData name="Tevyan Sorensen" userId="70fc3922652d0d61" providerId="LiveId" clId="{D277F011-1560-406F-990D-DBA5F8DB30D2}" dt="2024-03-05T23:42:38.772" v="125" actId="478"/>
            <ac:spMkLst>
              <pc:docMk/>
              <pc:sldMasterMk cId="1788353970" sldId="2147483648"/>
              <pc:sldLayoutMk cId="441888967" sldId="2147483661"/>
              <ac:spMk id="4" creationId="{4F5EFB41-7AD3-4519-95E7-416BFA1AECAB}"/>
            </ac:spMkLst>
          </pc:spChg>
          <pc:spChg chg="add mod">
            <ac:chgData name="Tevyan Sorensen" userId="70fc3922652d0d61" providerId="LiveId" clId="{D277F011-1560-406F-990D-DBA5F8DB30D2}" dt="2024-03-05T23:42:39.885" v="126"/>
            <ac:spMkLst>
              <pc:docMk/>
              <pc:sldMasterMk cId="1788353970" sldId="2147483648"/>
              <pc:sldLayoutMk cId="441888967" sldId="2147483661"/>
              <ac:spMk id="7" creationId="{D9169411-7B27-1CDC-A542-0C8B459E8C72}"/>
            </ac:spMkLst>
          </pc:spChg>
          <pc:picChg chg="del">
            <ac:chgData name="Tevyan Sorensen" userId="70fc3922652d0d61" providerId="LiveId" clId="{D277F011-1560-406F-990D-DBA5F8DB30D2}" dt="2024-03-05T23:42:29.084" v="120" actId="478"/>
            <ac:picMkLst>
              <pc:docMk/>
              <pc:sldMasterMk cId="1788353970" sldId="2147483648"/>
              <pc:sldLayoutMk cId="441888967" sldId="2147483661"/>
              <ac:picMk id="8" creationId="{0DF862D5-CF3B-E45B-934F-ACEF42B35BB4}"/>
            </ac:picMkLst>
          </pc:picChg>
          <pc:picChg chg="del">
            <ac:chgData name="Tevyan Sorensen" userId="70fc3922652d0d61" providerId="LiveId" clId="{D277F011-1560-406F-990D-DBA5F8DB30D2}" dt="2024-03-05T23:42:35.712" v="123" actId="478"/>
            <ac:picMkLst>
              <pc:docMk/>
              <pc:sldMasterMk cId="1788353970" sldId="2147483648"/>
              <pc:sldLayoutMk cId="441888967" sldId="2147483661"/>
              <ac:picMk id="10" creationId="{F5F45936-2436-D9FD-A05D-F3C70F90FDCC}"/>
            </ac:picMkLst>
          </pc:picChg>
          <pc:cxnChg chg="del">
            <ac:chgData name="Tevyan Sorensen" userId="70fc3922652d0d61" providerId="LiveId" clId="{D277F011-1560-406F-990D-DBA5F8DB30D2}" dt="2024-03-05T23:42:33.813" v="122" actId="478"/>
            <ac:cxnSpMkLst>
              <pc:docMk/>
              <pc:sldMasterMk cId="1788353970" sldId="2147483648"/>
              <pc:sldLayoutMk cId="441888967" sldId="2147483661"/>
              <ac:cxnSpMk id="5" creationId="{C35C8AF3-79E7-17ED-9EB4-3006B31E422C}"/>
            </ac:cxnSpMkLst>
          </pc:cxnChg>
          <pc:cxnChg chg="del">
            <ac:chgData name="Tevyan Sorensen" userId="70fc3922652d0d61" providerId="LiveId" clId="{D277F011-1560-406F-990D-DBA5F8DB30D2}" dt="2024-03-05T23:42:37.530" v="124" actId="478"/>
            <ac:cxnSpMkLst>
              <pc:docMk/>
              <pc:sldMasterMk cId="1788353970" sldId="2147483648"/>
              <pc:sldLayoutMk cId="441888967" sldId="2147483661"/>
              <ac:cxnSpMk id="6" creationId="{875A76CC-ED26-C4F7-5AB6-59D1A4C4A7F2}"/>
            </ac:cxnSpMkLst>
          </pc:cxnChg>
        </pc:sldLayoutChg>
        <pc:sldLayoutChg chg="addSp delSp modSp mod setBg">
          <pc:chgData name="Tevyan Sorensen" userId="70fc3922652d0d61" providerId="LiveId" clId="{D277F011-1560-406F-990D-DBA5F8DB30D2}" dt="2024-03-05T23:41:14.224" v="102"/>
          <pc:sldLayoutMkLst>
            <pc:docMk/>
            <pc:sldMasterMk cId="1788353970" sldId="2147483648"/>
            <pc:sldLayoutMk cId="3636802137" sldId="2147483662"/>
          </pc:sldLayoutMkLst>
          <pc:spChg chg="add mod">
            <ac:chgData name="Tevyan Sorensen" userId="70fc3922652d0d61" providerId="LiveId" clId="{D277F011-1560-406F-990D-DBA5F8DB30D2}" dt="2024-03-05T23:41:14.224" v="102"/>
            <ac:spMkLst>
              <pc:docMk/>
              <pc:sldMasterMk cId="1788353970" sldId="2147483648"/>
              <pc:sldLayoutMk cId="3636802137" sldId="2147483662"/>
              <ac:spMk id="2" creationId="{09049101-A33D-EDA5-7AE5-8325CED64431}"/>
            </ac:spMkLst>
          </pc:spChg>
          <pc:spChg chg="del">
            <ac:chgData name="Tevyan Sorensen" userId="70fc3922652d0d61" providerId="LiveId" clId="{D277F011-1560-406F-990D-DBA5F8DB30D2}" dt="2024-03-05T23:39:20.403" v="67" actId="478"/>
            <ac:spMkLst>
              <pc:docMk/>
              <pc:sldMasterMk cId="1788353970" sldId="2147483648"/>
              <pc:sldLayoutMk cId="3636802137" sldId="2147483662"/>
              <ac:spMk id="3" creationId="{7AC6CA6E-C1AB-4B24-80C7-A4B12640BE6F}"/>
            </ac:spMkLst>
          </pc:spChg>
          <pc:spChg chg="del">
            <ac:chgData name="Tevyan Sorensen" userId="70fc3922652d0d61" providerId="LiveId" clId="{D277F011-1560-406F-990D-DBA5F8DB30D2}" dt="2024-03-05T23:39:26.598" v="70" actId="478"/>
            <ac:spMkLst>
              <pc:docMk/>
              <pc:sldMasterMk cId="1788353970" sldId="2147483648"/>
              <pc:sldLayoutMk cId="3636802137" sldId="2147483662"/>
              <ac:spMk id="4" creationId="{4F5EFB41-7AD3-4519-95E7-416BFA1AECAB}"/>
            </ac:spMkLst>
          </pc:spChg>
          <pc:spChg chg="add mod">
            <ac:chgData name="Tevyan Sorensen" userId="70fc3922652d0d61" providerId="LiveId" clId="{D277F011-1560-406F-990D-DBA5F8DB30D2}" dt="2024-03-05T23:41:14.224" v="102"/>
            <ac:spMkLst>
              <pc:docMk/>
              <pc:sldMasterMk cId="1788353970" sldId="2147483648"/>
              <pc:sldLayoutMk cId="3636802137" sldId="2147483662"/>
              <ac:spMk id="8" creationId="{71B69D3B-269A-4F50-F6C7-7BC13F611FCF}"/>
            </ac:spMkLst>
          </pc:spChg>
          <pc:picChg chg="del">
            <ac:chgData name="Tevyan Sorensen" userId="70fc3922652d0d61" providerId="LiveId" clId="{D277F011-1560-406F-990D-DBA5F8DB30D2}" dt="2024-03-05T23:00:48.952" v="34" actId="478"/>
            <ac:picMkLst>
              <pc:docMk/>
              <pc:sldMasterMk cId="1788353970" sldId="2147483648"/>
              <pc:sldLayoutMk cId="3636802137" sldId="2147483662"/>
              <ac:picMk id="7" creationId="{4437D9B2-AE86-9092-7072-0F717E3CA831}"/>
            </ac:picMkLst>
          </pc:picChg>
          <pc:picChg chg="del">
            <ac:chgData name="Tevyan Sorensen" userId="70fc3922652d0d61" providerId="LiveId" clId="{D277F011-1560-406F-990D-DBA5F8DB30D2}" dt="2024-03-05T23:00:46.504" v="33" actId="478"/>
            <ac:picMkLst>
              <pc:docMk/>
              <pc:sldMasterMk cId="1788353970" sldId="2147483648"/>
              <pc:sldLayoutMk cId="3636802137" sldId="2147483662"/>
              <ac:picMk id="9" creationId="{5BF7E0A5-7E8E-4A90-B415-12984C7AB24C}"/>
            </ac:picMkLst>
          </pc:picChg>
          <pc:cxnChg chg="del">
            <ac:chgData name="Tevyan Sorensen" userId="70fc3922652d0d61" providerId="LiveId" clId="{D277F011-1560-406F-990D-DBA5F8DB30D2}" dt="2024-03-05T23:39:22.726" v="68" actId="478"/>
            <ac:cxnSpMkLst>
              <pc:docMk/>
              <pc:sldMasterMk cId="1788353970" sldId="2147483648"/>
              <pc:sldLayoutMk cId="3636802137" sldId="2147483662"/>
              <ac:cxnSpMk id="5" creationId="{C35C8AF3-79E7-17ED-9EB4-3006B31E422C}"/>
            </ac:cxnSpMkLst>
          </pc:cxnChg>
          <pc:cxnChg chg="del">
            <ac:chgData name="Tevyan Sorensen" userId="70fc3922652d0d61" providerId="LiveId" clId="{D277F011-1560-406F-990D-DBA5F8DB30D2}" dt="2024-03-05T23:39:25.171" v="69" actId="478"/>
            <ac:cxnSpMkLst>
              <pc:docMk/>
              <pc:sldMasterMk cId="1788353970" sldId="2147483648"/>
              <pc:sldLayoutMk cId="3636802137" sldId="2147483662"/>
              <ac:cxnSpMk id="6" creationId="{875A76CC-ED26-C4F7-5AB6-59D1A4C4A7F2}"/>
            </ac:cxnSpMkLst>
          </pc:cxnChg>
        </pc:sldLayoutChg>
        <pc:sldLayoutChg chg="addSp delSp modSp mod setBg">
          <pc:chgData name="Tevyan Sorensen" userId="70fc3922652d0d61" providerId="LiveId" clId="{D277F011-1560-406F-990D-DBA5F8DB30D2}" dt="2024-03-05T23:04:34.104" v="58" actId="1038"/>
          <pc:sldLayoutMkLst>
            <pc:docMk/>
            <pc:sldMasterMk cId="1788353970" sldId="2147483648"/>
            <pc:sldLayoutMk cId="3817844968" sldId="2147483663"/>
          </pc:sldLayoutMkLst>
          <pc:spChg chg="add del mod">
            <ac:chgData name="Tevyan Sorensen" userId="70fc3922652d0d61" providerId="LiveId" clId="{D277F011-1560-406F-990D-DBA5F8DB30D2}" dt="2024-03-05T23:04:34.104" v="58" actId="1038"/>
            <ac:spMkLst>
              <pc:docMk/>
              <pc:sldMasterMk cId="1788353970" sldId="2147483648"/>
              <pc:sldLayoutMk cId="3817844968" sldId="2147483663"/>
              <ac:spMk id="3" creationId="{7AC6CA6E-C1AB-4B24-80C7-A4B12640BE6F}"/>
            </ac:spMkLst>
          </pc:spChg>
          <pc:spChg chg="mod">
            <ac:chgData name="Tevyan Sorensen" userId="70fc3922652d0d61" providerId="LiveId" clId="{D277F011-1560-406F-990D-DBA5F8DB30D2}" dt="2024-03-05T23:04:27.739" v="56" actId="404"/>
            <ac:spMkLst>
              <pc:docMk/>
              <pc:sldMasterMk cId="1788353970" sldId="2147483648"/>
              <pc:sldLayoutMk cId="3817844968" sldId="2147483663"/>
              <ac:spMk id="4" creationId="{4F5EFB41-7AD3-4519-95E7-416BFA1AECAB}"/>
            </ac:spMkLst>
          </pc:spChg>
          <pc:picChg chg="del">
            <ac:chgData name="Tevyan Sorensen" userId="70fc3922652d0d61" providerId="LiveId" clId="{D277F011-1560-406F-990D-DBA5F8DB30D2}" dt="2024-03-05T23:00:26.978" v="29" actId="478"/>
            <ac:picMkLst>
              <pc:docMk/>
              <pc:sldMasterMk cId="1788353970" sldId="2147483648"/>
              <pc:sldLayoutMk cId="3817844968" sldId="2147483663"/>
              <ac:picMk id="8" creationId="{1F04770F-E995-EF98-B4D1-9F13733EEF07}"/>
            </ac:picMkLst>
          </pc:picChg>
          <pc:picChg chg="del">
            <ac:chgData name="Tevyan Sorensen" userId="70fc3922652d0d61" providerId="LiveId" clId="{D277F011-1560-406F-990D-DBA5F8DB30D2}" dt="2024-03-05T23:00:23.906" v="28" actId="478"/>
            <ac:picMkLst>
              <pc:docMk/>
              <pc:sldMasterMk cId="1788353970" sldId="2147483648"/>
              <pc:sldLayoutMk cId="3817844968" sldId="2147483663"/>
              <ac:picMk id="10" creationId="{D1D3B0F0-DE71-18AB-7957-4CFA29C3A328}"/>
            </ac:picMkLst>
          </pc:picChg>
          <pc:cxnChg chg="del">
            <ac:chgData name="Tevyan Sorensen" userId="70fc3922652d0d61" providerId="LiveId" clId="{D277F011-1560-406F-990D-DBA5F8DB30D2}" dt="2024-03-05T23:02:44.099" v="41" actId="478"/>
            <ac:cxnSpMkLst>
              <pc:docMk/>
              <pc:sldMasterMk cId="1788353970" sldId="2147483648"/>
              <pc:sldLayoutMk cId="3817844968" sldId="2147483663"/>
              <ac:cxnSpMk id="5" creationId="{C35C8AF3-79E7-17ED-9EB4-3006B31E422C}"/>
            </ac:cxnSpMkLst>
          </pc:cxnChg>
          <pc:cxnChg chg="add del">
            <ac:chgData name="Tevyan Sorensen" userId="70fc3922652d0d61" providerId="LiveId" clId="{D277F011-1560-406F-990D-DBA5F8DB30D2}" dt="2024-03-05T23:02:47.141" v="42" actId="478"/>
            <ac:cxnSpMkLst>
              <pc:docMk/>
              <pc:sldMasterMk cId="1788353970" sldId="2147483648"/>
              <pc:sldLayoutMk cId="3817844968" sldId="2147483663"/>
              <ac:cxnSpMk id="6" creationId="{875A76CC-ED26-C4F7-5AB6-59D1A4C4A7F2}"/>
            </ac:cxnSpMkLst>
          </pc:cxnChg>
        </pc:sldLayoutChg>
        <pc:sldLayoutChg chg="addSp delSp modSp mod setBg">
          <pc:chgData name="Tevyan Sorensen" userId="70fc3922652d0d61" providerId="LiveId" clId="{D277F011-1560-406F-990D-DBA5F8DB30D2}" dt="2024-03-05T23:57:19.601" v="200" actId="20577"/>
          <pc:sldLayoutMkLst>
            <pc:docMk/>
            <pc:sldMasterMk cId="1788353970" sldId="2147483648"/>
            <pc:sldLayoutMk cId="2261504461" sldId="2147483664"/>
          </pc:sldLayoutMkLst>
          <pc:spChg chg="add mod">
            <ac:chgData name="Tevyan Sorensen" userId="70fc3922652d0d61" providerId="LiveId" clId="{D277F011-1560-406F-990D-DBA5F8DB30D2}" dt="2024-03-05T23:57:19.601" v="200" actId="20577"/>
            <ac:spMkLst>
              <pc:docMk/>
              <pc:sldMasterMk cId="1788353970" sldId="2147483648"/>
              <pc:sldLayoutMk cId="2261504461" sldId="2147483664"/>
              <ac:spMk id="2" creationId="{39CE2AB6-3014-EF87-C45F-CB2816176FB4}"/>
            </ac:spMkLst>
          </pc:spChg>
          <pc:spChg chg="del">
            <ac:chgData name="Tevyan Sorensen" userId="70fc3922652d0d61" providerId="LiveId" clId="{D277F011-1560-406F-990D-DBA5F8DB30D2}" dt="2024-03-05T23:39:02.462" v="64" actId="478"/>
            <ac:spMkLst>
              <pc:docMk/>
              <pc:sldMasterMk cId="1788353970" sldId="2147483648"/>
              <pc:sldLayoutMk cId="2261504461" sldId="2147483664"/>
              <ac:spMk id="3" creationId="{7AC6CA6E-C1AB-4B24-80C7-A4B12640BE6F}"/>
            </ac:spMkLst>
          </pc:spChg>
          <pc:spChg chg="del">
            <ac:chgData name="Tevyan Sorensen" userId="70fc3922652d0d61" providerId="LiveId" clId="{D277F011-1560-406F-990D-DBA5F8DB30D2}" dt="2024-03-05T23:38:49.794" v="62" actId="478"/>
            <ac:spMkLst>
              <pc:docMk/>
              <pc:sldMasterMk cId="1788353970" sldId="2147483648"/>
              <pc:sldLayoutMk cId="2261504461" sldId="2147483664"/>
              <ac:spMk id="4" creationId="{4F5EFB41-7AD3-4519-95E7-416BFA1AECAB}"/>
            </ac:spMkLst>
          </pc:spChg>
          <pc:spChg chg="add mod">
            <ac:chgData name="Tevyan Sorensen" userId="70fc3922652d0d61" providerId="LiveId" clId="{D277F011-1560-406F-990D-DBA5F8DB30D2}" dt="2024-03-05T23:39:05.380" v="66"/>
            <ac:spMkLst>
              <pc:docMk/>
              <pc:sldMasterMk cId="1788353970" sldId="2147483648"/>
              <pc:sldLayoutMk cId="2261504461" sldId="2147483664"/>
              <ac:spMk id="7" creationId="{00F489B9-9E34-B91B-203C-C7DD0767393C}"/>
            </ac:spMkLst>
          </pc:spChg>
          <pc:picChg chg="del">
            <ac:chgData name="Tevyan Sorensen" userId="70fc3922652d0d61" providerId="LiveId" clId="{D277F011-1560-406F-990D-DBA5F8DB30D2}" dt="2024-03-05T23:00:35.880" v="31" actId="478"/>
            <ac:picMkLst>
              <pc:docMk/>
              <pc:sldMasterMk cId="1788353970" sldId="2147483648"/>
              <pc:sldLayoutMk cId="2261504461" sldId="2147483664"/>
              <ac:picMk id="8" creationId="{60328C38-4E83-27EA-9D01-DDDF734988CA}"/>
            </ac:picMkLst>
          </pc:picChg>
          <pc:picChg chg="del">
            <ac:chgData name="Tevyan Sorensen" userId="70fc3922652d0d61" providerId="LiveId" clId="{D277F011-1560-406F-990D-DBA5F8DB30D2}" dt="2024-03-05T23:00:33.263" v="30" actId="478"/>
            <ac:picMkLst>
              <pc:docMk/>
              <pc:sldMasterMk cId="1788353970" sldId="2147483648"/>
              <pc:sldLayoutMk cId="2261504461" sldId="2147483664"/>
              <ac:picMk id="10" creationId="{B270B91D-A39E-3D53-DBBB-DF836D19BE1A}"/>
            </ac:picMkLst>
          </pc:picChg>
          <pc:cxnChg chg="del">
            <ac:chgData name="Tevyan Sorensen" userId="70fc3922652d0d61" providerId="LiveId" clId="{D277F011-1560-406F-990D-DBA5F8DB30D2}" dt="2024-03-05T23:39:04.328" v="65" actId="478"/>
            <ac:cxnSpMkLst>
              <pc:docMk/>
              <pc:sldMasterMk cId="1788353970" sldId="2147483648"/>
              <pc:sldLayoutMk cId="2261504461" sldId="2147483664"/>
              <ac:cxnSpMk id="5" creationId="{C35C8AF3-79E7-17ED-9EB4-3006B31E422C}"/>
            </ac:cxnSpMkLst>
          </pc:cxnChg>
          <pc:cxnChg chg="del">
            <ac:chgData name="Tevyan Sorensen" userId="70fc3922652d0d61" providerId="LiveId" clId="{D277F011-1560-406F-990D-DBA5F8DB30D2}" dt="2024-03-05T23:38:52.332" v="63" actId="478"/>
            <ac:cxnSpMkLst>
              <pc:docMk/>
              <pc:sldMasterMk cId="1788353970" sldId="2147483648"/>
              <pc:sldLayoutMk cId="2261504461" sldId="2147483664"/>
              <ac:cxnSpMk id="6" creationId="{875A76CC-ED26-C4F7-5AB6-59D1A4C4A7F2}"/>
            </ac:cxnSpMkLst>
          </pc:cxnChg>
        </pc:sldLayoutChg>
        <pc:sldLayoutChg chg="addSp delSp modSp mod setBg">
          <pc:chgData name="Tevyan Sorensen" userId="70fc3922652d0d61" providerId="LiveId" clId="{D277F011-1560-406F-990D-DBA5F8DB30D2}" dt="2024-03-05T23:41:16.887" v="103"/>
          <pc:sldLayoutMkLst>
            <pc:docMk/>
            <pc:sldMasterMk cId="1788353970" sldId="2147483648"/>
            <pc:sldLayoutMk cId="458390585" sldId="2147483665"/>
          </pc:sldLayoutMkLst>
          <pc:spChg chg="add mod">
            <ac:chgData name="Tevyan Sorensen" userId="70fc3922652d0d61" providerId="LiveId" clId="{D277F011-1560-406F-990D-DBA5F8DB30D2}" dt="2024-03-05T23:41:16.887" v="103"/>
            <ac:spMkLst>
              <pc:docMk/>
              <pc:sldMasterMk cId="1788353970" sldId="2147483648"/>
              <pc:sldLayoutMk cId="458390585" sldId="2147483665"/>
              <ac:spMk id="3" creationId="{7DB67AEE-AAAA-08B1-668A-037E153B81E0}"/>
            </ac:spMkLst>
          </pc:spChg>
          <pc:spChg chg="add mod">
            <ac:chgData name="Tevyan Sorensen" userId="70fc3922652d0d61" providerId="LiveId" clId="{D277F011-1560-406F-990D-DBA5F8DB30D2}" dt="2024-03-05T23:41:16.887" v="103"/>
            <ac:spMkLst>
              <pc:docMk/>
              <pc:sldMasterMk cId="1788353970" sldId="2147483648"/>
              <pc:sldLayoutMk cId="458390585" sldId="2147483665"/>
              <ac:spMk id="6" creationId="{2B2E7A0C-E66B-59FB-0035-B8F5C99E77FC}"/>
            </ac:spMkLst>
          </pc:spChg>
          <pc:spChg chg="del">
            <ac:chgData name="Tevyan Sorensen" userId="70fc3922652d0d61" providerId="LiveId" clId="{D277F011-1560-406F-990D-DBA5F8DB30D2}" dt="2024-03-05T23:39:37.780" v="74" actId="478"/>
            <ac:spMkLst>
              <pc:docMk/>
              <pc:sldMasterMk cId="1788353970" sldId="2147483648"/>
              <pc:sldLayoutMk cId="458390585" sldId="2147483665"/>
              <ac:spMk id="8" creationId="{3A51CCCC-1589-401D-AE98-FC28716301EF}"/>
            </ac:spMkLst>
          </pc:spChg>
          <pc:spChg chg="del">
            <ac:chgData name="Tevyan Sorensen" userId="70fc3922652d0d61" providerId="LiveId" clId="{D277F011-1560-406F-990D-DBA5F8DB30D2}" dt="2024-03-05T23:39:31.934" v="71" actId="478"/>
            <ac:spMkLst>
              <pc:docMk/>
              <pc:sldMasterMk cId="1788353970" sldId="2147483648"/>
              <pc:sldLayoutMk cId="458390585" sldId="2147483665"/>
              <ac:spMk id="9" creationId="{285D9D7D-8D9A-473E-AF0D-EF1940D793C3}"/>
            </ac:spMkLst>
          </pc:spChg>
          <pc:picChg chg="del">
            <ac:chgData name="Tevyan Sorensen" userId="70fc3922652d0d61" providerId="LiveId" clId="{D277F011-1560-406F-990D-DBA5F8DB30D2}" dt="2024-03-05T23:39:36.542" v="73" actId="478"/>
            <ac:picMkLst>
              <pc:docMk/>
              <pc:sldMasterMk cId="1788353970" sldId="2147483648"/>
              <pc:sldLayoutMk cId="458390585" sldId="2147483665"/>
              <ac:picMk id="5" creationId="{AEFA7995-D0F4-05F2-CDF1-463407E3BA08}"/>
            </ac:picMkLst>
          </pc:picChg>
          <pc:picChg chg="del">
            <ac:chgData name="Tevyan Sorensen" userId="70fc3922652d0d61" providerId="LiveId" clId="{D277F011-1560-406F-990D-DBA5F8DB30D2}" dt="2024-03-05T23:39:43.004" v="76" actId="478"/>
            <ac:picMkLst>
              <pc:docMk/>
              <pc:sldMasterMk cId="1788353970" sldId="2147483648"/>
              <pc:sldLayoutMk cId="458390585" sldId="2147483665"/>
              <ac:picMk id="7" creationId="{792D768B-E662-B315-7576-313DFCE2AB40}"/>
            </ac:picMkLst>
          </pc:picChg>
          <pc:cxnChg chg="del">
            <ac:chgData name="Tevyan Sorensen" userId="70fc3922652d0d61" providerId="LiveId" clId="{D277F011-1560-406F-990D-DBA5F8DB30D2}" dt="2024-03-05T23:39:40.793" v="75" actId="478"/>
            <ac:cxnSpMkLst>
              <pc:docMk/>
              <pc:sldMasterMk cId="1788353970" sldId="2147483648"/>
              <pc:sldLayoutMk cId="458390585" sldId="2147483665"/>
              <ac:cxnSpMk id="10" creationId="{B7AC635D-0E01-2452-CC44-1DAE0F96DF63}"/>
            </ac:cxnSpMkLst>
          </pc:cxnChg>
          <pc:cxnChg chg="del">
            <ac:chgData name="Tevyan Sorensen" userId="70fc3922652d0d61" providerId="LiveId" clId="{D277F011-1560-406F-990D-DBA5F8DB30D2}" dt="2024-03-05T23:39:33.784" v="72" actId="478"/>
            <ac:cxnSpMkLst>
              <pc:docMk/>
              <pc:sldMasterMk cId="1788353970" sldId="2147483648"/>
              <pc:sldLayoutMk cId="458390585" sldId="2147483665"/>
              <ac:cxnSpMk id="11" creationId="{A4ED63FD-A76F-FB56-8D44-31BD432133C5}"/>
            </ac:cxnSpMkLst>
          </pc:cxnChg>
        </pc:sldLayoutChg>
        <pc:sldLayoutChg chg="addSp delSp modSp mod setBg">
          <pc:chgData name="Tevyan Sorensen" userId="70fc3922652d0d61" providerId="LiveId" clId="{D277F011-1560-406F-990D-DBA5F8DB30D2}" dt="2024-03-05T23:41:24.861" v="105"/>
          <pc:sldLayoutMkLst>
            <pc:docMk/>
            <pc:sldMasterMk cId="1788353970" sldId="2147483648"/>
            <pc:sldLayoutMk cId="1205523472" sldId="2147483666"/>
          </pc:sldLayoutMkLst>
          <pc:spChg chg="add mod">
            <ac:chgData name="Tevyan Sorensen" userId="70fc3922652d0d61" providerId="LiveId" clId="{D277F011-1560-406F-990D-DBA5F8DB30D2}" dt="2024-03-05T23:41:24.861" v="105"/>
            <ac:spMkLst>
              <pc:docMk/>
              <pc:sldMasterMk cId="1788353970" sldId="2147483648"/>
              <pc:sldLayoutMk cId="1205523472" sldId="2147483666"/>
              <ac:spMk id="2" creationId="{6B95ABD2-0353-94FA-5739-7E6ECCC2128D}"/>
            </ac:spMkLst>
          </pc:spChg>
          <pc:spChg chg="add mod">
            <ac:chgData name="Tevyan Sorensen" userId="70fc3922652d0d61" providerId="LiveId" clId="{D277F011-1560-406F-990D-DBA5F8DB30D2}" dt="2024-03-05T23:41:24.861" v="105"/>
            <ac:spMkLst>
              <pc:docMk/>
              <pc:sldMasterMk cId="1788353970" sldId="2147483648"/>
              <pc:sldLayoutMk cId="1205523472" sldId="2147483666"/>
              <ac:spMk id="3" creationId="{C1AE4168-C7B1-1471-1702-EB3F4A9A72BC}"/>
            </ac:spMkLst>
          </pc:spChg>
          <pc:spChg chg="del">
            <ac:chgData name="Tevyan Sorensen" userId="70fc3922652d0d61" providerId="LiveId" clId="{D277F011-1560-406F-990D-DBA5F8DB30D2}" dt="2024-03-05T23:40:13.650" v="85" actId="478"/>
            <ac:spMkLst>
              <pc:docMk/>
              <pc:sldMasterMk cId="1788353970" sldId="2147483648"/>
              <pc:sldLayoutMk cId="1205523472" sldId="2147483666"/>
              <ac:spMk id="4" creationId="{96356206-85FD-45F5-A1F7-128DB34C860F}"/>
            </ac:spMkLst>
          </pc:spChg>
          <pc:spChg chg="del">
            <ac:chgData name="Tevyan Sorensen" userId="70fc3922652d0d61" providerId="LiveId" clId="{D277F011-1560-406F-990D-DBA5F8DB30D2}" dt="2024-03-05T23:40:18.728" v="87" actId="478"/>
            <ac:spMkLst>
              <pc:docMk/>
              <pc:sldMasterMk cId="1788353970" sldId="2147483648"/>
              <pc:sldLayoutMk cId="1205523472" sldId="2147483666"/>
              <ac:spMk id="5" creationId="{0203763F-C8CD-4BCB-9A0A-B10F000BC1DB}"/>
            </ac:spMkLst>
          </pc:spChg>
          <pc:picChg chg="del">
            <ac:chgData name="Tevyan Sorensen" userId="70fc3922652d0d61" providerId="LiveId" clId="{D277F011-1560-406F-990D-DBA5F8DB30D2}" dt="2024-03-05T23:40:23.335" v="89" actId="478"/>
            <ac:picMkLst>
              <pc:docMk/>
              <pc:sldMasterMk cId="1788353970" sldId="2147483648"/>
              <pc:sldLayoutMk cId="1205523472" sldId="2147483666"/>
              <ac:picMk id="20" creationId="{B6A3FD7E-DF96-B9E4-8D70-DA62CC339081}"/>
            </ac:picMkLst>
          </pc:picChg>
          <pc:cxnChg chg="del">
            <ac:chgData name="Tevyan Sorensen" userId="70fc3922652d0d61" providerId="LiveId" clId="{D277F011-1560-406F-990D-DBA5F8DB30D2}" dt="2024-03-05T23:40:16.363" v="86" actId="478"/>
            <ac:cxnSpMkLst>
              <pc:docMk/>
              <pc:sldMasterMk cId="1788353970" sldId="2147483648"/>
              <pc:sldLayoutMk cId="1205523472" sldId="2147483666"/>
              <ac:cxnSpMk id="18" creationId="{663C6C7E-F363-1F17-B288-D4D45B87028D}"/>
            </ac:cxnSpMkLst>
          </pc:cxnChg>
          <pc:cxnChg chg="del">
            <ac:chgData name="Tevyan Sorensen" userId="70fc3922652d0d61" providerId="LiveId" clId="{D277F011-1560-406F-990D-DBA5F8DB30D2}" dt="2024-03-05T23:40:21.689" v="88" actId="478"/>
            <ac:cxnSpMkLst>
              <pc:docMk/>
              <pc:sldMasterMk cId="1788353970" sldId="2147483648"/>
              <pc:sldLayoutMk cId="1205523472" sldId="2147483666"/>
              <ac:cxnSpMk id="19" creationId="{ED6D4091-312C-81B9-BAF6-5E0D6F665E5D}"/>
            </ac:cxnSpMkLst>
          </pc:cxnChg>
        </pc:sldLayoutChg>
        <pc:sldLayoutChg chg="addSp delSp modSp mod setBg">
          <pc:chgData name="Tevyan Sorensen" userId="70fc3922652d0d61" providerId="LiveId" clId="{D277F011-1560-406F-990D-DBA5F8DB30D2}" dt="2024-03-05T23:42:43.257" v="127"/>
          <pc:sldLayoutMkLst>
            <pc:docMk/>
            <pc:sldMasterMk cId="1788353970" sldId="2147483648"/>
            <pc:sldLayoutMk cId="1549287774" sldId="2147483667"/>
          </pc:sldLayoutMkLst>
          <pc:spChg chg="del">
            <ac:chgData name="Tevyan Sorensen" userId="70fc3922652d0d61" providerId="LiveId" clId="{D277F011-1560-406F-990D-DBA5F8DB30D2}" dt="2024-03-05T23:42:02.936" v="118" actId="478"/>
            <ac:spMkLst>
              <pc:docMk/>
              <pc:sldMasterMk cId="1788353970" sldId="2147483648"/>
              <pc:sldLayoutMk cId="1549287774" sldId="2147483667"/>
              <ac:spMk id="8" creationId="{3A51CCCC-1589-401D-AE98-FC28716301EF}"/>
            </ac:spMkLst>
          </pc:spChg>
          <pc:spChg chg="del">
            <ac:chgData name="Tevyan Sorensen" userId="70fc3922652d0d61" providerId="LiveId" clId="{D277F011-1560-406F-990D-DBA5F8DB30D2}" dt="2024-03-05T23:42:00.216" v="117" actId="478"/>
            <ac:spMkLst>
              <pc:docMk/>
              <pc:sldMasterMk cId="1788353970" sldId="2147483648"/>
              <pc:sldLayoutMk cId="1549287774" sldId="2147483667"/>
              <ac:spMk id="9" creationId="{285D9D7D-8D9A-473E-AF0D-EF1940D793C3}"/>
            </ac:spMkLst>
          </pc:spChg>
          <pc:spChg chg="add mod">
            <ac:chgData name="Tevyan Sorensen" userId="70fc3922652d0d61" providerId="LiveId" clId="{D277F011-1560-406F-990D-DBA5F8DB30D2}" dt="2024-03-05T23:42:43.257" v="127"/>
            <ac:spMkLst>
              <pc:docMk/>
              <pc:sldMasterMk cId="1788353970" sldId="2147483648"/>
              <pc:sldLayoutMk cId="1549287774" sldId="2147483667"/>
              <ac:spMk id="12" creationId="{AEE9AFFC-FE06-7CB6-793C-97E00EDE00CC}"/>
            </ac:spMkLst>
          </pc:spChg>
          <pc:spChg chg="add mod">
            <ac:chgData name="Tevyan Sorensen" userId="70fc3922652d0d61" providerId="LiveId" clId="{D277F011-1560-406F-990D-DBA5F8DB30D2}" dt="2024-03-05T23:42:43.257" v="127"/>
            <ac:spMkLst>
              <pc:docMk/>
              <pc:sldMasterMk cId="1788353970" sldId="2147483648"/>
              <pc:sldLayoutMk cId="1549287774" sldId="2147483667"/>
              <ac:spMk id="15" creationId="{35C09DD2-F2C0-AD6E-6275-2B51487B4B78}"/>
            </ac:spMkLst>
          </pc:spChg>
          <pc:picChg chg="del">
            <ac:chgData name="Tevyan Sorensen" userId="70fc3922652d0d61" providerId="LiveId" clId="{D277F011-1560-406F-990D-DBA5F8DB30D2}" dt="2024-03-05T23:41:54.635" v="114" actId="478"/>
            <ac:picMkLst>
              <pc:docMk/>
              <pc:sldMasterMk cId="1788353970" sldId="2147483648"/>
              <pc:sldLayoutMk cId="1549287774" sldId="2147483667"/>
              <ac:picMk id="14" creationId="{4464B067-71A6-CB30-BD46-5499FAAE00F9}"/>
            </ac:picMkLst>
          </pc:picChg>
          <pc:picChg chg="del">
            <ac:chgData name="Tevyan Sorensen" userId="70fc3922652d0d61" providerId="LiveId" clId="{D277F011-1560-406F-990D-DBA5F8DB30D2}" dt="2024-03-05T23:41:57.022" v="115" actId="478"/>
            <ac:picMkLst>
              <pc:docMk/>
              <pc:sldMasterMk cId="1788353970" sldId="2147483648"/>
              <pc:sldLayoutMk cId="1549287774" sldId="2147483667"/>
              <ac:picMk id="16" creationId="{AE1E66A3-7FD1-08A5-8B20-36C5331DCF69}"/>
            </ac:picMkLst>
          </pc:picChg>
          <pc:cxnChg chg="del">
            <ac:chgData name="Tevyan Sorensen" userId="70fc3922652d0d61" providerId="LiveId" clId="{D277F011-1560-406F-990D-DBA5F8DB30D2}" dt="2024-03-05T23:42:06.481" v="119" actId="478"/>
            <ac:cxnSpMkLst>
              <pc:docMk/>
              <pc:sldMasterMk cId="1788353970" sldId="2147483648"/>
              <pc:sldLayoutMk cId="1549287774" sldId="2147483667"/>
              <ac:cxnSpMk id="10" creationId="{B7AC635D-0E01-2452-CC44-1DAE0F96DF63}"/>
            </ac:cxnSpMkLst>
          </pc:cxnChg>
          <pc:cxnChg chg="del">
            <ac:chgData name="Tevyan Sorensen" userId="70fc3922652d0d61" providerId="LiveId" clId="{D277F011-1560-406F-990D-DBA5F8DB30D2}" dt="2024-03-05T23:41:58.985" v="116" actId="478"/>
            <ac:cxnSpMkLst>
              <pc:docMk/>
              <pc:sldMasterMk cId="1788353970" sldId="2147483648"/>
              <pc:sldLayoutMk cId="1549287774" sldId="2147483667"/>
              <ac:cxnSpMk id="11" creationId="{A4ED63FD-A76F-FB56-8D44-31BD432133C5}"/>
            </ac:cxnSpMkLst>
          </pc:cxnChg>
        </pc:sldLayoutChg>
        <pc:sldLayoutChg chg="addSp delSp modSp mod setBg">
          <pc:chgData name="Tevyan Sorensen" userId="70fc3922652d0d61" providerId="LiveId" clId="{D277F011-1560-406F-990D-DBA5F8DB30D2}" dt="2024-03-05T23:41:28.388" v="106"/>
          <pc:sldLayoutMkLst>
            <pc:docMk/>
            <pc:sldMasterMk cId="1788353970" sldId="2147483648"/>
            <pc:sldLayoutMk cId="2878653801" sldId="2147483668"/>
          </pc:sldLayoutMkLst>
          <pc:spChg chg="del">
            <ac:chgData name="Tevyan Sorensen" userId="70fc3922652d0d61" providerId="LiveId" clId="{D277F011-1560-406F-990D-DBA5F8DB30D2}" dt="2024-03-05T23:40:29.718" v="91" actId="478"/>
            <ac:spMkLst>
              <pc:docMk/>
              <pc:sldMasterMk cId="1788353970" sldId="2147483648"/>
              <pc:sldLayoutMk cId="2878653801" sldId="2147483668"/>
              <ac:spMk id="8" creationId="{3A51CCCC-1589-401D-AE98-FC28716301EF}"/>
            </ac:spMkLst>
          </pc:spChg>
          <pc:spChg chg="del">
            <ac:chgData name="Tevyan Sorensen" userId="70fc3922652d0d61" providerId="LiveId" clId="{D277F011-1560-406F-990D-DBA5F8DB30D2}" dt="2024-03-05T23:40:36.379" v="94" actId="478"/>
            <ac:spMkLst>
              <pc:docMk/>
              <pc:sldMasterMk cId="1788353970" sldId="2147483648"/>
              <pc:sldLayoutMk cId="2878653801" sldId="2147483668"/>
              <ac:spMk id="9" creationId="{285D9D7D-8D9A-473E-AF0D-EF1940D793C3}"/>
            </ac:spMkLst>
          </pc:spChg>
          <pc:spChg chg="add mod">
            <ac:chgData name="Tevyan Sorensen" userId="70fc3922652d0d61" providerId="LiveId" clId="{D277F011-1560-406F-990D-DBA5F8DB30D2}" dt="2024-03-05T23:41:28.388" v="106"/>
            <ac:spMkLst>
              <pc:docMk/>
              <pc:sldMasterMk cId="1788353970" sldId="2147483648"/>
              <pc:sldLayoutMk cId="2878653801" sldId="2147483668"/>
              <ac:spMk id="12" creationId="{BA39AA36-4D81-2FF1-AA46-594897932774}"/>
            </ac:spMkLst>
          </pc:spChg>
          <pc:spChg chg="add mod">
            <ac:chgData name="Tevyan Sorensen" userId="70fc3922652d0d61" providerId="LiveId" clId="{D277F011-1560-406F-990D-DBA5F8DB30D2}" dt="2024-03-05T23:41:28.388" v="106"/>
            <ac:spMkLst>
              <pc:docMk/>
              <pc:sldMasterMk cId="1788353970" sldId="2147483648"/>
              <pc:sldLayoutMk cId="2878653801" sldId="2147483668"/>
              <ac:spMk id="14" creationId="{DBF0F7A4-770A-56EE-F6A8-55E26C8B694D}"/>
            </ac:spMkLst>
          </pc:spChg>
          <pc:picChg chg="del">
            <ac:chgData name="Tevyan Sorensen" userId="70fc3922652d0d61" providerId="LiveId" clId="{D277F011-1560-406F-990D-DBA5F8DB30D2}" dt="2024-03-05T23:40:39.613" v="95" actId="478"/>
            <ac:picMkLst>
              <pc:docMk/>
              <pc:sldMasterMk cId="1788353970" sldId="2147483648"/>
              <pc:sldLayoutMk cId="2878653801" sldId="2147483668"/>
              <ac:picMk id="15" creationId="{3531883F-9B23-B442-5F02-C2D25BB37CA5}"/>
            </ac:picMkLst>
          </pc:picChg>
          <pc:picChg chg="del">
            <ac:chgData name="Tevyan Sorensen" userId="70fc3922652d0d61" providerId="LiveId" clId="{D277F011-1560-406F-990D-DBA5F8DB30D2}" dt="2024-03-05T23:40:27.108" v="90" actId="478"/>
            <ac:picMkLst>
              <pc:docMk/>
              <pc:sldMasterMk cId="1788353970" sldId="2147483648"/>
              <pc:sldLayoutMk cId="2878653801" sldId="2147483668"/>
              <ac:picMk id="17" creationId="{3345C5D8-082A-AC27-3801-7A6EC3751955}"/>
            </ac:picMkLst>
          </pc:picChg>
          <pc:cxnChg chg="del">
            <ac:chgData name="Tevyan Sorensen" userId="70fc3922652d0d61" providerId="LiveId" clId="{D277F011-1560-406F-990D-DBA5F8DB30D2}" dt="2024-03-05T23:40:32.526" v="92" actId="478"/>
            <ac:cxnSpMkLst>
              <pc:docMk/>
              <pc:sldMasterMk cId="1788353970" sldId="2147483648"/>
              <pc:sldLayoutMk cId="2878653801" sldId="2147483668"/>
              <ac:cxnSpMk id="10" creationId="{B7AC635D-0E01-2452-CC44-1DAE0F96DF63}"/>
            </ac:cxnSpMkLst>
          </pc:cxnChg>
          <pc:cxnChg chg="del">
            <ac:chgData name="Tevyan Sorensen" userId="70fc3922652d0d61" providerId="LiveId" clId="{D277F011-1560-406F-990D-DBA5F8DB30D2}" dt="2024-03-05T23:40:34.948" v="93" actId="478"/>
            <ac:cxnSpMkLst>
              <pc:docMk/>
              <pc:sldMasterMk cId="1788353970" sldId="2147483648"/>
              <pc:sldLayoutMk cId="2878653801" sldId="2147483668"/>
              <ac:cxnSpMk id="11" creationId="{A4ED63FD-A76F-FB56-8D44-31BD432133C5}"/>
            </ac:cxnSpMkLst>
          </pc:cxnChg>
        </pc:sldLayoutChg>
        <pc:sldLayoutChg chg="delSp mod setBg">
          <pc:chgData name="Tevyan Sorensen" userId="70fc3922652d0d61" providerId="LiveId" clId="{D277F011-1560-406F-990D-DBA5F8DB30D2}" dt="2024-03-05T23:39:54.631" v="78" actId="478"/>
          <pc:sldLayoutMkLst>
            <pc:docMk/>
            <pc:sldMasterMk cId="1788353970" sldId="2147483648"/>
            <pc:sldLayoutMk cId="3330879272" sldId="2147483669"/>
          </pc:sldLayoutMkLst>
          <pc:picChg chg="del">
            <ac:chgData name="Tevyan Sorensen" userId="70fc3922652d0d61" providerId="LiveId" clId="{D277F011-1560-406F-990D-DBA5F8DB30D2}" dt="2024-03-05T23:39:54.631" v="78" actId="478"/>
            <ac:picMkLst>
              <pc:docMk/>
              <pc:sldMasterMk cId="1788353970" sldId="2147483648"/>
              <pc:sldLayoutMk cId="3330879272" sldId="2147483669"/>
              <ac:picMk id="3" creationId="{904458FB-E7BB-F476-4A31-9C5AA406E252}"/>
            </ac:picMkLst>
          </pc:picChg>
          <pc:picChg chg="del">
            <ac:chgData name="Tevyan Sorensen" userId="70fc3922652d0d61" providerId="LiveId" clId="{D277F011-1560-406F-990D-DBA5F8DB30D2}" dt="2024-03-05T23:39:51.954" v="77" actId="478"/>
            <ac:picMkLst>
              <pc:docMk/>
              <pc:sldMasterMk cId="1788353970" sldId="2147483648"/>
              <pc:sldLayoutMk cId="3330879272" sldId="2147483669"/>
              <ac:picMk id="5" creationId="{078303F0-A6CC-605A-D08C-4E4ED07C2FB4}"/>
            </ac:picMkLst>
          </pc:picChg>
        </pc:sldLayoutChg>
        <pc:sldLayoutChg chg="delSp mod setBg">
          <pc:chgData name="Tevyan Sorensen" userId="70fc3922652d0d61" providerId="LiveId" clId="{D277F011-1560-406F-990D-DBA5F8DB30D2}" dt="2024-03-05T23:40:55.399" v="100" actId="478"/>
          <pc:sldLayoutMkLst>
            <pc:docMk/>
            <pc:sldMasterMk cId="1788353970" sldId="2147483648"/>
            <pc:sldLayoutMk cId="4022120150" sldId="2147483670"/>
          </pc:sldLayoutMkLst>
          <pc:spChg chg="del">
            <ac:chgData name="Tevyan Sorensen" userId="70fc3922652d0d61" providerId="LiveId" clId="{D277F011-1560-406F-990D-DBA5F8DB30D2}" dt="2024-03-05T23:40:47.683" v="97" actId="478"/>
            <ac:spMkLst>
              <pc:docMk/>
              <pc:sldMasterMk cId="1788353970" sldId="2147483648"/>
              <pc:sldLayoutMk cId="4022120150" sldId="2147483670"/>
              <ac:spMk id="8" creationId="{3A51CCCC-1589-401D-AE98-FC28716301EF}"/>
            </ac:spMkLst>
          </pc:spChg>
          <pc:spChg chg="del">
            <ac:chgData name="Tevyan Sorensen" userId="70fc3922652d0d61" providerId="LiveId" clId="{D277F011-1560-406F-990D-DBA5F8DB30D2}" dt="2024-03-05T23:40:55.399" v="100" actId="478"/>
            <ac:spMkLst>
              <pc:docMk/>
              <pc:sldMasterMk cId="1788353970" sldId="2147483648"/>
              <pc:sldLayoutMk cId="4022120150" sldId="2147483670"/>
              <ac:spMk id="9" creationId="{285D9D7D-8D9A-473E-AF0D-EF1940D793C3}"/>
            </ac:spMkLst>
          </pc:spChg>
          <pc:picChg chg="del">
            <ac:chgData name="Tevyan Sorensen" userId="70fc3922652d0d61" providerId="LiveId" clId="{D277F011-1560-406F-990D-DBA5F8DB30D2}" dt="2024-03-05T23:40:44.784" v="96" actId="478"/>
            <ac:picMkLst>
              <pc:docMk/>
              <pc:sldMasterMk cId="1788353970" sldId="2147483648"/>
              <pc:sldLayoutMk cId="4022120150" sldId="2147483670"/>
              <ac:picMk id="4" creationId="{40CC3D06-2435-B655-8AA5-11CCBBEF19D4}"/>
            </ac:picMkLst>
          </pc:picChg>
          <pc:cxnChg chg="del">
            <ac:chgData name="Tevyan Sorensen" userId="70fc3922652d0d61" providerId="LiveId" clId="{D277F011-1560-406F-990D-DBA5F8DB30D2}" dt="2024-03-05T23:40:50.818" v="98" actId="478"/>
            <ac:cxnSpMkLst>
              <pc:docMk/>
              <pc:sldMasterMk cId="1788353970" sldId="2147483648"/>
              <pc:sldLayoutMk cId="4022120150" sldId="2147483670"/>
              <ac:cxnSpMk id="10" creationId="{B7AC635D-0E01-2452-CC44-1DAE0F96DF63}"/>
            </ac:cxnSpMkLst>
          </pc:cxnChg>
          <pc:cxnChg chg="del">
            <ac:chgData name="Tevyan Sorensen" userId="70fc3922652d0d61" providerId="LiveId" clId="{D277F011-1560-406F-990D-DBA5F8DB30D2}" dt="2024-03-05T23:40:53.816" v="99" actId="478"/>
            <ac:cxnSpMkLst>
              <pc:docMk/>
              <pc:sldMasterMk cId="1788353970" sldId="2147483648"/>
              <pc:sldLayoutMk cId="4022120150" sldId="2147483670"/>
              <ac:cxnSpMk id="11" creationId="{A4ED63FD-A76F-FB56-8D44-31BD432133C5}"/>
            </ac:cxnSpMkLst>
          </pc:cxnChg>
        </pc:sldLayoutChg>
      </pc:sldMasterChg>
      <pc:sldMasterChg chg="addSp modSldLayout">
        <pc:chgData name="Tevyan Sorensen" userId="70fc3922652d0d61" providerId="LiveId" clId="{D277F011-1560-406F-990D-DBA5F8DB30D2}" dt="2024-03-05T22:58:19.769" v="1"/>
        <pc:sldMasterMkLst>
          <pc:docMk/>
          <pc:sldMasterMk cId="2998099254" sldId="2147483671"/>
        </pc:sldMasterMkLst>
        <pc:picChg chg="add">
          <ac:chgData name="Tevyan Sorensen" userId="70fc3922652d0d61" providerId="LiveId" clId="{D277F011-1560-406F-990D-DBA5F8DB30D2}" dt="2024-03-05T22:58:19.769" v="1"/>
          <ac:picMkLst>
            <pc:docMk/>
            <pc:sldMasterMk cId="2998099254" sldId="2147483671"/>
            <ac:picMk id="7" creationId="{FCBEE798-CF0A-B766-BCA2-9CAE516C98E0}"/>
          </ac:picMkLst>
        </pc:picChg>
        <pc:sldLayoutChg chg="addSp">
          <pc:chgData name="Tevyan Sorensen" userId="70fc3922652d0d61" providerId="LiveId" clId="{D277F011-1560-406F-990D-DBA5F8DB30D2}" dt="2024-03-05T22:58:19.769" v="1"/>
          <pc:sldLayoutMkLst>
            <pc:docMk/>
            <pc:sldMasterMk cId="2998099254" sldId="2147483671"/>
            <pc:sldLayoutMk cId="1636219055" sldId="2147483672"/>
          </pc:sldLayoutMkLst>
          <pc:picChg chg="add">
            <ac:chgData name="Tevyan Sorensen" userId="70fc3922652d0d61" providerId="LiveId" clId="{D277F011-1560-406F-990D-DBA5F8DB30D2}" dt="2024-03-05T22:58:19.769" v="1"/>
            <ac:picMkLst>
              <pc:docMk/>
              <pc:sldMasterMk cId="2998099254" sldId="2147483671"/>
              <pc:sldLayoutMk cId="1636219055" sldId="2147483672"/>
              <ac:picMk id="7" creationId="{5FB13EC2-AC00-F977-8133-8BFEFCB6FFED}"/>
            </ac:picMkLst>
          </pc:picChg>
        </pc:sldLayoutChg>
        <pc:sldLayoutChg chg="addSp">
          <pc:chgData name="Tevyan Sorensen" userId="70fc3922652d0d61" providerId="LiveId" clId="{D277F011-1560-406F-990D-DBA5F8DB30D2}" dt="2024-03-05T22:58:19.769" v="1"/>
          <pc:sldLayoutMkLst>
            <pc:docMk/>
            <pc:sldMasterMk cId="2998099254" sldId="2147483671"/>
            <pc:sldLayoutMk cId="876510021" sldId="2147483674"/>
          </pc:sldLayoutMkLst>
          <pc:picChg chg="add">
            <ac:chgData name="Tevyan Sorensen" userId="70fc3922652d0d61" providerId="LiveId" clId="{D277F011-1560-406F-990D-DBA5F8DB30D2}" dt="2024-03-05T22:58:19.769" v="1"/>
            <ac:picMkLst>
              <pc:docMk/>
              <pc:sldMasterMk cId="2998099254" sldId="2147483671"/>
              <pc:sldLayoutMk cId="876510021" sldId="2147483674"/>
              <ac:picMk id="7" creationId="{33C9C123-4BE0-5C44-1DDA-BC9DA3A2149C}"/>
            </ac:picMkLst>
          </pc:picChg>
        </pc:sldLayoutChg>
        <pc:sldLayoutChg chg="addSp">
          <pc:chgData name="Tevyan Sorensen" userId="70fc3922652d0d61" providerId="LiveId" clId="{D277F011-1560-406F-990D-DBA5F8DB30D2}" dt="2024-03-05T22:58:19.769" v="1"/>
          <pc:sldLayoutMkLst>
            <pc:docMk/>
            <pc:sldMasterMk cId="2998099254" sldId="2147483671"/>
            <pc:sldLayoutMk cId="1282132516" sldId="2147483677"/>
          </pc:sldLayoutMkLst>
          <pc:cxnChg chg="add">
            <ac:chgData name="Tevyan Sorensen" userId="70fc3922652d0d61" providerId="LiveId" clId="{D277F011-1560-406F-990D-DBA5F8DB30D2}" dt="2024-03-05T22:58:19.769" v="1"/>
            <ac:cxnSpMkLst>
              <pc:docMk/>
              <pc:sldMasterMk cId="2998099254" sldId="2147483671"/>
              <pc:sldLayoutMk cId="1282132516" sldId="2147483677"/>
              <ac:cxnSpMk id="6" creationId="{37D7FCE8-C78C-7A57-B1FD-11187FC56A8E}"/>
            </ac:cxnSpMkLst>
          </pc:cxnChg>
          <pc:cxnChg chg="add">
            <ac:chgData name="Tevyan Sorensen" userId="70fc3922652d0d61" providerId="LiveId" clId="{D277F011-1560-406F-990D-DBA5F8DB30D2}" dt="2024-03-05T22:58:19.769" v="1"/>
            <ac:cxnSpMkLst>
              <pc:docMk/>
              <pc:sldMasterMk cId="2998099254" sldId="2147483671"/>
              <pc:sldLayoutMk cId="1282132516" sldId="2147483677"/>
              <ac:cxnSpMk id="7" creationId="{E494546E-761A-FE33-EAC4-95AFF259BDBB}"/>
            </ac:cxnSpMkLst>
          </pc:cxnChg>
        </pc:sldLayoutChg>
        <pc:sldLayoutChg chg="addSp">
          <pc:chgData name="Tevyan Sorensen" userId="70fc3922652d0d61" providerId="LiveId" clId="{D277F011-1560-406F-990D-DBA5F8DB30D2}" dt="2024-03-05T22:58:19.769" v="1"/>
          <pc:sldLayoutMkLst>
            <pc:docMk/>
            <pc:sldMasterMk cId="2998099254" sldId="2147483671"/>
            <pc:sldLayoutMk cId="2626478109" sldId="2147483679"/>
          </pc:sldLayoutMkLst>
          <pc:cxnChg chg="add">
            <ac:chgData name="Tevyan Sorensen" userId="70fc3922652d0d61" providerId="LiveId" clId="{D277F011-1560-406F-990D-DBA5F8DB30D2}" dt="2024-03-05T22:58:19.769" v="1"/>
            <ac:cxnSpMkLst>
              <pc:docMk/>
              <pc:sldMasterMk cId="2998099254" sldId="2147483671"/>
              <pc:sldLayoutMk cId="2626478109" sldId="2147483679"/>
              <ac:cxnSpMk id="8" creationId="{2D03F2D2-ABD6-19E2-8593-1B203B0DA16F}"/>
            </ac:cxnSpMkLst>
          </pc:cxnChg>
          <pc:cxnChg chg="add">
            <ac:chgData name="Tevyan Sorensen" userId="70fc3922652d0d61" providerId="LiveId" clId="{D277F011-1560-406F-990D-DBA5F8DB30D2}" dt="2024-03-05T22:58:19.769" v="1"/>
            <ac:cxnSpMkLst>
              <pc:docMk/>
              <pc:sldMasterMk cId="2998099254" sldId="2147483671"/>
              <pc:sldLayoutMk cId="2626478109" sldId="2147483679"/>
              <ac:cxnSpMk id="9" creationId="{55C05289-70C6-6600-1E2D-7879443DF74C}"/>
            </ac:cxnSpMkLst>
          </pc:cxnChg>
        </pc:sldLayoutChg>
        <pc:sldLayoutChg chg="addSp">
          <pc:chgData name="Tevyan Sorensen" userId="70fc3922652d0d61" providerId="LiveId" clId="{D277F011-1560-406F-990D-DBA5F8DB30D2}" dt="2024-03-05T22:58:19.769" v="1"/>
          <pc:sldLayoutMkLst>
            <pc:docMk/>
            <pc:sldMasterMk cId="2998099254" sldId="2147483671"/>
            <pc:sldLayoutMk cId="3279287496" sldId="2147483680"/>
          </pc:sldLayoutMkLst>
          <pc:cxnChg chg="add">
            <ac:chgData name="Tevyan Sorensen" userId="70fc3922652d0d61" providerId="LiveId" clId="{D277F011-1560-406F-990D-DBA5F8DB30D2}" dt="2024-03-05T22:58:19.769" v="1"/>
            <ac:cxnSpMkLst>
              <pc:docMk/>
              <pc:sldMasterMk cId="2998099254" sldId="2147483671"/>
              <pc:sldLayoutMk cId="3279287496" sldId="2147483680"/>
              <ac:cxnSpMk id="8" creationId="{F359C6B7-C2F0-1826-9DB9-34DF5882C2BD}"/>
            </ac:cxnSpMkLst>
          </pc:cxnChg>
          <pc:cxnChg chg="add">
            <ac:chgData name="Tevyan Sorensen" userId="70fc3922652d0d61" providerId="LiveId" clId="{D277F011-1560-406F-990D-DBA5F8DB30D2}" dt="2024-03-05T22:58:19.769" v="1"/>
            <ac:cxnSpMkLst>
              <pc:docMk/>
              <pc:sldMasterMk cId="2998099254" sldId="2147483671"/>
              <pc:sldLayoutMk cId="3279287496" sldId="2147483680"/>
              <ac:cxnSpMk id="9" creationId="{A42F8494-F841-CFC7-9BA2-A8EAF946CCD4}"/>
            </ac:cxnSpMkLst>
          </pc:cxnChg>
        </pc:sldLayoutChg>
      </pc:sldMasterChg>
      <pc:sldMasterChg chg="modSldLayout">
        <pc:chgData name="Tevyan Sorensen" userId="70fc3922652d0d61" providerId="LiveId" clId="{D277F011-1560-406F-990D-DBA5F8DB30D2}" dt="2024-03-15T00:00:20.412" v="2702"/>
        <pc:sldMasterMkLst>
          <pc:docMk/>
          <pc:sldMasterMk cId="3383253695" sldId="2147483671"/>
        </pc:sldMasterMkLst>
        <pc:sldLayoutChg chg="addSp">
          <pc:chgData name="Tevyan Sorensen" userId="70fc3922652d0d61" providerId="LiveId" clId="{D277F011-1560-406F-990D-DBA5F8DB30D2}" dt="2024-03-15T00:00:20.412" v="2702"/>
          <pc:sldLayoutMkLst>
            <pc:docMk/>
            <pc:sldMasterMk cId="3383253695" sldId="2147483671"/>
            <pc:sldLayoutMk cId="3076914687" sldId="2147483677"/>
          </pc:sldLayoutMkLst>
          <pc:cxnChg chg="add">
            <ac:chgData name="Tevyan Sorensen" userId="70fc3922652d0d61" providerId="LiveId" clId="{D277F011-1560-406F-990D-DBA5F8DB30D2}" dt="2024-03-15T00:00:20.412" v="2702"/>
            <ac:cxnSpMkLst>
              <pc:docMk/>
              <pc:sldMasterMk cId="3383253695" sldId="2147483671"/>
              <pc:sldLayoutMk cId="3076914687" sldId="2147483677"/>
              <ac:cxnSpMk id="3" creationId="{33923927-70EA-9985-9D60-CA0E74E8764C}"/>
            </ac:cxnSpMkLst>
          </pc:cxnChg>
        </pc:sldLayoutChg>
      </pc:sldMasterChg>
      <pc:sldMasterChg chg="addSp modSldLayout">
        <pc:chgData name="Tevyan Sorensen" userId="70fc3922652d0d61" providerId="LiveId" clId="{D277F011-1560-406F-990D-DBA5F8DB30D2}" dt="2024-03-05T22:58:26.887" v="5"/>
        <pc:sldMasterMkLst>
          <pc:docMk/>
          <pc:sldMasterMk cId="346528318" sldId="2147483686"/>
        </pc:sldMasterMkLst>
        <pc:picChg chg="add">
          <ac:chgData name="Tevyan Sorensen" userId="70fc3922652d0d61" providerId="LiveId" clId="{D277F011-1560-406F-990D-DBA5F8DB30D2}" dt="2024-03-05T22:58:26.887" v="5"/>
          <ac:picMkLst>
            <pc:docMk/>
            <pc:sldMasterMk cId="346528318" sldId="2147483686"/>
            <ac:picMk id="7" creationId="{5CFB85C8-0BD0-7B2D-4AA9-BE4CD848D9B2}"/>
          </ac:picMkLst>
        </pc:picChg>
        <pc:sldLayoutChg chg="addSp">
          <pc:chgData name="Tevyan Sorensen" userId="70fc3922652d0d61" providerId="LiveId" clId="{D277F011-1560-406F-990D-DBA5F8DB30D2}" dt="2024-03-05T22:58:26.887" v="5"/>
          <pc:sldLayoutMkLst>
            <pc:docMk/>
            <pc:sldMasterMk cId="346528318" sldId="2147483686"/>
            <pc:sldLayoutMk cId="1742766935" sldId="2147483687"/>
          </pc:sldLayoutMkLst>
          <pc:picChg chg="add">
            <ac:chgData name="Tevyan Sorensen" userId="70fc3922652d0d61" providerId="LiveId" clId="{D277F011-1560-406F-990D-DBA5F8DB30D2}" dt="2024-03-05T22:58:26.887" v="5"/>
            <ac:picMkLst>
              <pc:docMk/>
              <pc:sldMasterMk cId="346528318" sldId="2147483686"/>
              <pc:sldLayoutMk cId="1742766935" sldId="2147483687"/>
              <ac:picMk id="7" creationId="{76B7756B-309A-0F28-CB8C-4DB8286F28DC}"/>
            </ac:picMkLst>
          </pc:picChg>
        </pc:sldLayoutChg>
        <pc:sldLayoutChg chg="addSp">
          <pc:chgData name="Tevyan Sorensen" userId="70fc3922652d0d61" providerId="LiveId" clId="{D277F011-1560-406F-990D-DBA5F8DB30D2}" dt="2024-03-05T22:58:26.887" v="5"/>
          <pc:sldLayoutMkLst>
            <pc:docMk/>
            <pc:sldMasterMk cId="346528318" sldId="2147483686"/>
            <pc:sldLayoutMk cId="2079601591" sldId="2147483689"/>
          </pc:sldLayoutMkLst>
          <pc:picChg chg="add">
            <ac:chgData name="Tevyan Sorensen" userId="70fc3922652d0d61" providerId="LiveId" clId="{D277F011-1560-406F-990D-DBA5F8DB30D2}" dt="2024-03-05T22:58:26.887" v="5"/>
            <ac:picMkLst>
              <pc:docMk/>
              <pc:sldMasterMk cId="346528318" sldId="2147483686"/>
              <pc:sldLayoutMk cId="2079601591" sldId="2147483689"/>
              <ac:picMk id="7" creationId="{6D9AE878-EEED-7667-9446-96F1B9A58ACB}"/>
            </ac:picMkLst>
          </pc:picChg>
        </pc:sldLayoutChg>
        <pc:sldLayoutChg chg="addSp">
          <pc:chgData name="Tevyan Sorensen" userId="70fc3922652d0d61" providerId="LiveId" clId="{D277F011-1560-406F-990D-DBA5F8DB30D2}" dt="2024-03-05T22:58:26.887" v="5"/>
          <pc:sldLayoutMkLst>
            <pc:docMk/>
            <pc:sldMasterMk cId="346528318" sldId="2147483686"/>
            <pc:sldLayoutMk cId="904084627" sldId="2147483692"/>
          </pc:sldLayoutMkLst>
          <pc:cxnChg chg="add">
            <ac:chgData name="Tevyan Sorensen" userId="70fc3922652d0d61" providerId="LiveId" clId="{D277F011-1560-406F-990D-DBA5F8DB30D2}" dt="2024-03-05T22:58:26.887" v="5"/>
            <ac:cxnSpMkLst>
              <pc:docMk/>
              <pc:sldMasterMk cId="346528318" sldId="2147483686"/>
              <pc:sldLayoutMk cId="904084627" sldId="2147483692"/>
              <ac:cxnSpMk id="6" creationId="{E180B0A4-2B45-55BE-ED8E-2D8A00624A2E}"/>
            </ac:cxnSpMkLst>
          </pc:cxnChg>
          <pc:cxnChg chg="add">
            <ac:chgData name="Tevyan Sorensen" userId="70fc3922652d0d61" providerId="LiveId" clId="{D277F011-1560-406F-990D-DBA5F8DB30D2}" dt="2024-03-05T22:58:26.887" v="5"/>
            <ac:cxnSpMkLst>
              <pc:docMk/>
              <pc:sldMasterMk cId="346528318" sldId="2147483686"/>
              <pc:sldLayoutMk cId="904084627" sldId="2147483692"/>
              <ac:cxnSpMk id="7" creationId="{DA998D49-BFB6-E7C9-8FDF-CBDA7C827A10}"/>
            </ac:cxnSpMkLst>
          </pc:cxnChg>
        </pc:sldLayoutChg>
        <pc:sldLayoutChg chg="addSp">
          <pc:chgData name="Tevyan Sorensen" userId="70fc3922652d0d61" providerId="LiveId" clId="{D277F011-1560-406F-990D-DBA5F8DB30D2}" dt="2024-03-05T22:58:26.887" v="5"/>
          <pc:sldLayoutMkLst>
            <pc:docMk/>
            <pc:sldMasterMk cId="346528318" sldId="2147483686"/>
            <pc:sldLayoutMk cId="1861621593" sldId="2147483694"/>
          </pc:sldLayoutMkLst>
          <pc:cxnChg chg="add">
            <ac:chgData name="Tevyan Sorensen" userId="70fc3922652d0d61" providerId="LiveId" clId="{D277F011-1560-406F-990D-DBA5F8DB30D2}" dt="2024-03-05T22:58:26.887" v="5"/>
            <ac:cxnSpMkLst>
              <pc:docMk/>
              <pc:sldMasterMk cId="346528318" sldId="2147483686"/>
              <pc:sldLayoutMk cId="1861621593" sldId="2147483694"/>
              <ac:cxnSpMk id="8" creationId="{D4FBFA2E-F95A-B8B1-0B8E-7B139F58FC77}"/>
            </ac:cxnSpMkLst>
          </pc:cxnChg>
          <pc:cxnChg chg="add">
            <ac:chgData name="Tevyan Sorensen" userId="70fc3922652d0d61" providerId="LiveId" clId="{D277F011-1560-406F-990D-DBA5F8DB30D2}" dt="2024-03-05T22:58:26.887" v="5"/>
            <ac:cxnSpMkLst>
              <pc:docMk/>
              <pc:sldMasterMk cId="346528318" sldId="2147483686"/>
              <pc:sldLayoutMk cId="1861621593" sldId="2147483694"/>
              <ac:cxnSpMk id="9" creationId="{DA18C0AF-45C3-064F-6975-B1B22CE5C3FF}"/>
            </ac:cxnSpMkLst>
          </pc:cxnChg>
        </pc:sldLayoutChg>
        <pc:sldLayoutChg chg="addSp">
          <pc:chgData name="Tevyan Sorensen" userId="70fc3922652d0d61" providerId="LiveId" clId="{D277F011-1560-406F-990D-DBA5F8DB30D2}" dt="2024-03-05T22:58:26.887" v="5"/>
          <pc:sldLayoutMkLst>
            <pc:docMk/>
            <pc:sldMasterMk cId="346528318" sldId="2147483686"/>
            <pc:sldLayoutMk cId="1271619414" sldId="2147483695"/>
          </pc:sldLayoutMkLst>
          <pc:cxnChg chg="add">
            <ac:chgData name="Tevyan Sorensen" userId="70fc3922652d0d61" providerId="LiveId" clId="{D277F011-1560-406F-990D-DBA5F8DB30D2}" dt="2024-03-05T22:58:26.887" v="5"/>
            <ac:cxnSpMkLst>
              <pc:docMk/>
              <pc:sldMasterMk cId="346528318" sldId="2147483686"/>
              <pc:sldLayoutMk cId="1271619414" sldId="2147483695"/>
              <ac:cxnSpMk id="8" creationId="{EEE366EA-1F0D-AC64-65E3-766312F5C9A3}"/>
            </ac:cxnSpMkLst>
          </pc:cxnChg>
          <pc:cxnChg chg="add">
            <ac:chgData name="Tevyan Sorensen" userId="70fc3922652d0d61" providerId="LiveId" clId="{D277F011-1560-406F-990D-DBA5F8DB30D2}" dt="2024-03-05T22:58:26.887" v="5"/>
            <ac:cxnSpMkLst>
              <pc:docMk/>
              <pc:sldMasterMk cId="346528318" sldId="2147483686"/>
              <pc:sldLayoutMk cId="1271619414" sldId="2147483695"/>
              <ac:cxnSpMk id="9" creationId="{DCAA4743-DB27-49B5-1FCA-3DB8B8362581}"/>
            </ac:cxnSpMkLst>
          </pc:cxnChg>
        </pc:sldLayoutChg>
      </pc:sldMasterChg>
      <pc:sldMasterChg chg="modSldLayout">
        <pc:chgData name="Tevyan Sorensen" userId="70fc3922652d0d61" providerId="LiveId" clId="{D277F011-1560-406F-990D-DBA5F8DB30D2}" dt="2024-03-15T00:00:24.085" v="2708"/>
        <pc:sldMasterMkLst>
          <pc:docMk/>
          <pc:sldMasterMk cId="1436032685" sldId="2147483692"/>
        </pc:sldMasterMkLst>
        <pc:sldLayoutChg chg="addSp">
          <pc:chgData name="Tevyan Sorensen" userId="70fc3922652d0d61" providerId="LiveId" clId="{D277F011-1560-406F-990D-DBA5F8DB30D2}" dt="2024-03-15T00:00:24.085" v="2708"/>
          <pc:sldLayoutMkLst>
            <pc:docMk/>
            <pc:sldMasterMk cId="1436032685" sldId="2147483692"/>
            <pc:sldLayoutMk cId="3273713301" sldId="2147483698"/>
          </pc:sldLayoutMkLst>
          <pc:cxnChg chg="add">
            <ac:chgData name="Tevyan Sorensen" userId="70fc3922652d0d61" providerId="LiveId" clId="{D277F011-1560-406F-990D-DBA5F8DB30D2}" dt="2024-03-15T00:00:24.085" v="2708"/>
            <ac:cxnSpMkLst>
              <pc:docMk/>
              <pc:sldMasterMk cId="1436032685" sldId="2147483692"/>
              <pc:sldLayoutMk cId="3273713301" sldId="2147483698"/>
              <ac:cxnSpMk id="6" creationId="{DA3C64D0-3177-389D-FE35-B097F79E72EB}"/>
            </ac:cxnSpMkLst>
          </pc:cxnChg>
        </pc:sldLayoutChg>
      </pc:sldMasterChg>
      <pc:sldMasterChg chg="addSp modSldLayout">
        <pc:chgData name="Tevyan Sorensen" userId="70fc3922652d0d61" providerId="LiveId" clId="{D277F011-1560-406F-990D-DBA5F8DB30D2}" dt="2024-03-05T22:58:28.753" v="6"/>
        <pc:sldMasterMkLst>
          <pc:docMk/>
          <pc:sldMasterMk cId="609122731" sldId="2147483701"/>
        </pc:sldMasterMkLst>
        <pc:picChg chg="add">
          <ac:chgData name="Tevyan Sorensen" userId="70fc3922652d0d61" providerId="LiveId" clId="{D277F011-1560-406F-990D-DBA5F8DB30D2}" dt="2024-03-05T22:58:28.753" v="6"/>
          <ac:picMkLst>
            <pc:docMk/>
            <pc:sldMasterMk cId="609122731" sldId="2147483701"/>
            <ac:picMk id="7" creationId="{656C2F92-419A-8E17-E596-2C1B2E29B98D}"/>
          </ac:picMkLst>
        </pc:picChg>
        <pc:sldLayoutChg chg="addSp">
          <pc:chgData name="Tevyan Sorensen" userId="70fc3922652d0d61" providerId="LiveId" clId="{D277F011-1560-406F-990D-DBA5F8DB30D2}" dt="2024-03-05T22:58:28.753" v="6"/>
          <pc:sldLayoutMkLst>
            <pc:docMk/>
            <pc:sldMasterMk cId="609122731" sldId="2147483701"/>
            <pc:sldLayoutMk cId="1315973339" sldId="2147483702"/>
          </pc:sldLayoutMkLst>
          <pc:picChg chg="add">
            <ac:chgData name="Tevyan Sorensen" userId="70fc3922652d0d61" providerId="LiveId" clId="{D277F011-1560-406F-990D-DBA5F8DB30D2}" dt="2024-03-05T22:58:28.753" v="6"/>
            <ac:picMkLst>
              <pc:docMk/>
              <pc:sldMasterMk cId="609122731" sldId="2147483701"/>
              <pc:sldLayoutMk cId="1315973339" sldId="2147483702"/>
              <ac:picMk id="7" creationId="{59FFE72C-3BB8-A923-6643-270D70003D09}"/>
            </ac:picMkLst>
          </pc:picChg>
        </pc:sldLayoutChg>
        <pc:sldLayoutChg chg="addSp">
          <pc:chgData name="Tevyan Sorensen" userId="70fc3922652d0d61" providerId="LiveId" clId="{D277F011-1560-406F-990D-DBA5F8DB30D2}" dt="2024-03-05T22:58:28.753" v="6"/>
          <pc:sldLayoutMkLst>
            <pc:docMk/>
            <pc:sldMasterMk cId="609122731" sldId="2147483701"/>
            <pc:sldLayoutMk cId="4055064319" sldId="2147483704"/>
          </pc:sldLayoutMkLst>
          <pc:picChg chg="add">
            <ac:chgData name="Tevyan Sorensen" userId="70fc3922652d0d61" providerId="LiveId" clId="{D277F011-1560-406F-990D-DBA5F8DB30D2}" dt="2024-03-05T22:58:28.753" v="6"/>
            <ac:picMkLst>
              <pc:docMk/>
              <pc:sldMasterMk cId="609122731" sldId="2147483701"/>
              <pc:sldLayoutMk cId="4055064319" sldId="2147483704"/>
              <ac:picMk id="7" creationId="{33173671-38C9-81C3-DBB3-41FB461738B1}"/>
            </ac:picMkLst>
          </pc:picChg>
        </pc:sldLayoutChg>
        <pc:sldLayoutChg chg="addSp">
          <pc:chgData name="Tevyan Sorensen" userId="70fc3922652d0d61" providerId="LiveId" clId="{D277F011-1560-406F-990D-DBA5F8DB30D2}" dt="2024-03-05T22:58:28.753" v="6"/>
          <pc:sldLayoutMkLst>
            <pc:docMk/>
            <pc:sldMasterMk cId="609122731" sldId="2147483701"/>
            <pc:sldLayoutMk cId="1937252557" sldId="2147483707"/>
          </pc:sldLayoutMkLst>
          <pc:cxnChg chg="add">
            <ac:chgData name="Tevyan Sorensen" userId="70fc3922652d0d61" providerId="LiveId" clId="{D277F011-1560-406F-990D-DBA5F8DB30D2}" dt="2024-03-05T22:58:28.753" v="6"/>
            <ac:cxnSpMkLst>
              <pc:docMk/>
              <pc:sldMasterMk cId="609122731" sldId="2147483701"/>
              <pc:sldLayoutMk cId="1937252557" sldId="2147483707"/>
              <ac:cxnSpMk id="6" creationId="{7E4012A3-0221-59B9-3DA7-7390F3C043C4}"/>
            </ac:cxnSpMkLst>
          </pc:cxnChg>
          <pc:cxnChg chg="add">
            <ac:chgData name="Tevyan Sorensen" userId="70fc3922652d0d61" providerId="LiveId" clId="{D277F011-1560-406F-990D-DBA5F8DB30D2}" dt="2024-03-05T22:58:28.753" v="6"/>
            <ac:cxnSpMkLst>
              <pc:docMk/>
              <pc:sldMasterMk cId="609122731" sldId="2147483701"/>
              <pc:sldLayoutMk cId="1937252557" sldId="2147483707"/>
              <ac:cxnSpMk id="7" creationId="{4AF68D72-88F4-4D49-0BE7-9A589526D733}"/>
            </ac:cxnSpMkLst>
          </pc:cxnChg>
        </pc:sldLayoutChg>
        <pc:sldLayoutChg chg="addSp">
          <pc:chgData name="Tevyan Sorensen" userId="70fc3922652d0d61" providerId="LiveId" clId="{D277F011-1560-406F-990D-DBA5F8DB30D2}" dt="2024-03-05T22:58:28.753" v="6"/>
          <pc:sldLayoutMkLst>
            <pc:docMk/>
            <pc:sldMasterMk cId="609122731" sldId="2147483701"/>
            <pc:sldLayoutMk cId="216781654" sldId="2147483709"/>
          </pc:sldLayoutMkLst>
          <pc:cxnChg chg="add">
            <ac:chgData name="Tevyan Sorensen" userId="70fc3922652d0d61" providerId="LiveId" clId="{D277F011-1560-406F-990D-DBA5F8DB30D2}" dt="2024-03-05T22:58:28.753" v="6"/>
            <ac:cxnSpMkLst>
              <pc:docMk/>
              <pc:sldMasterMk cId="609122731" sldId="2147483701"/>
              <pc:sldLayoutMk cId="216781654" sldId="2147483709"/>
              <ac:cxnSpMk id="8" creationId="{E490304C-E176-E0FD-E94B-D20A1430E7D8}"/>
            </ac:cxnSpMkLst>
          </pc:cxnChg>
          <pc:cxnChg chg="add">
            <ac:chgData name="Tevyan Sorensen" userId="70fc3922652d0d61" providerId="LiveId" clId="{D277F011-1560-406F-990D-DBA5F8DB30D2}" dt="2024-03-05T22:58:28.753" v="6"/>
            <ac:cxnSpMkLst>
              <pc:docMk/>
              <pc:sldMasterMk cId="609122731" sldId="2147483701"/>
              <pc:sldLayoutMk cId="216781654" sldId="2147483709"/>
              <ac:cxnSpMk id="9" creationId="{9C74B86C-1EDA-6E9B-89B1-FCF793EEF8C1}"/>
            </ac:cxnSpMkLst>
          </pc:cxnChg>
        </pc:sldLayoutChg>
        <pc:sldLayoutChg chg="addSp">
          <pc:chgData name="Tevyan Sorensen" userId="70fc3922652d0d61" providerId="LiveId" clId="{D277F011-1560-406F-990D-DBA5F8DB30D2}" dt="2024-03-05T22:58:28.753" v="6"/>
          <pc:sldLayoutMkLst>
            <pc:docMk/>
            <pc:sldMasterMk cId="609122731" sldId="2147483701"/>
            <pc:sldLayoutMk cId="438795833" sldId="2147483710"/>
          </pc:sldLayoutMkLst>
          <pc:cxnChg chg="add">
            <ac:chgData name="Tevyan Sorensen" userId="70fc3922652d0d61" providerId="LiveId" clId="{D277F011-1560-406F-990D-DBA5F8DB30D2}" dt="2024-03-05T22:58:28.753" v="6"/>
            <ac:cxnSpMkLst>
              <pc:docMk/>
              <pc:sldMasterMk cId="609122731" sldId="2147483701"/>
              <pc:sldLayoutMk cId="438795833" sldId="2147483710"/>
              <ac:cxnSpMk id="8" creationId="{DA24B613-E306-07C3-7F06-F17AB09C393C}"/>
            </ac:cxnSpMkLst>
          </pc:cxnChg>
          <pc:cxnChg chg="add">
            <ac:chgData name="Tevyan Sorensen" userId="70fc3922652d0d61" providerId="LiveId" clId="{D277F011-1560-406F-990D-DBA5F8DB30D2}" dt="2024-03-05T22:58:28.753" v="6"/>
            <ac:cxnSpMkLst>
              <pc:docMk/>
              <pc:sldMasterMk cId="609122731" sldId="2147483701"/>
              <pc:sldLayoutMk cId="438795833" sldId="2147483710"/>
              <ac:cxnSpMk id="9" creationId="{C3102217-F02A-1F2B-C8C1-3CC1BF207F38}"/>
            </ac:cxnSpMkLst>
          </pc:cxnChg>
        </pc:sldLayoutChg>
      </pc:sldMaster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B82B59-EB4E-4223-A35A-D52ACE6A22CA}" type="doc">
      <dgm:prSet loTypeId="urn:microsoft.com/office/officeart/2009/layout/CirclePictureHierarchy" loCatId="hierarchy" qsTypeId="urn:microsoft.com/office/officeart/2005/8/quickstyle/simple1" qsCatId="simple" csTypeId="urn:microsoft.com/office/officeart/2005/8/colors/accent2_4" csCatId="accent2" phldr="1"/>
      <dgm:spPr/>
      <dgm:t>
        <a:bodyPr/>
        <a:lstStyle/>
        <a:p>
          <a:endParaRPr lang="en-US"/>
        </a:p>
      </dgm:t>
    </dgm:pt>
    <dgm:pt modelId="{B4052B6A-DA22-4F63-8BAF-1C4AA0BC6993}">
      <dgm:prSet phldrT="[Text]" custT="1"/>
      <dgm:spPr/>
      <dgm:t>
        <a:bodyPr/>
        <a:lstStyle/>
        <a:p>
          <a:r>
            <a:rPr lang="en-US" sz="2000" b="1" dirty="0"/>
            <a:t>USWT</a:t>
          </a:r>
        </a:p>
      </dgm:t>
    </dgm:pt>
    <dgm:pt modelId="{130DD5F2-A531-4C43-8985-2D5F934AC5E4}" type="parTrans" cxnId="{A9064208-350F-4BB8-BDC3-548689CB17A3}">
      <dgm:prSet/>
      <dgm:spPr/>
      <dgm:t>
        <a:bodyPr/>
        <a:lstStyle/>
        <a:p>
          <a:endParaRPr lang="en-US"/>
        </a:p>
      </dgm:t>
    </dgm:pt>
    <dgm:pt modelId="{41008553-4307-4804-8D64-5316EDD8EDBA}" type="sibTrans" cxnId="{A9064208-350F-4BB8-BDC3-548689CB17A3}">
      <dgm:prSet/>
      <dgm:spPr/>
      <dgm:t>
        <a:bodyPr/>
        <a:lstStyle/>
        <a:p>
          <a:endParaRPr lang="en-US"/>
        </a:p>
      </dgm:t>
    </dgm:pt>
    <dgm:pt modelId="{C2FEC708-7FE2-474E-8219-45CB095060A9}">
      <dgm:prSet phldrT="[Text]" custT="1"/>
      <dgm:spPr/>
      <dgm:t>
        <a:bodyPr/>
        <a:lstStyle/>
        <a:p>
          <a:r>
            <a:rPr lang="en-US" sz="1600" b="1" dirty="0"/>
            <a:t>States</a:t>
          </a:r>
        </a:p>
      </dgm:t>
    </dgm:pt>
    <dgm:pt modelId="{10ECFDB6-9111-402F-BFB0-681F34E7FC77}" type="parTrans" cxnId="{DB7FEEF5-DC75-489B-B2AA-E8813802BD09}">
      <dgm:prSet/>
      <dgm:spPr>
        <a:ln>
          <a:solidFill>
            <a:schemeClr val="tx1"/>
          </a:solidFill>
        </a:ln>
      </dgm:spPr>
      <dgm:t>
        <a:bodyPr/>
        <a:lstStyle/>
        <a:p>
          <a:endParaRPr lang="en-US"/>
        </a:p>
      </dgm:t>
    </dgm:pt>
    <dgm:pt modelId="{2D0F75A6-ACC4-42EF-98D5-B2A8052EA0B1}" type="sibTrans" cxnId="{DB7FEEF5-DC75-489B-B2AA-E8813802BD09}">
      <dgm:prSet/>
      <dgm:spPr/>
      <dgm:t>
        <a:bodyPr/>
        <a:lstStyle/>
        <a:p>
          <a:endParaRPr lang="en-US"/>
        </a:p>
      </dgm:t>
    </dgm:pt>
    <dgm:pt modelId="{70B8C6BB-00C0-455A-A5D7-B26C54294523}">
      <dgm:prSet phldrT="[Text]"/>
      <dgm:spPr/>
      <dgm:t>
        <a:bodyPr/>
        <a:lstStyle/>
        <a:p>
          <a:endParaRPr lang="en-US" dirty="0"/>
        </a:p>
      </dgm:t>
    </dgm:pt>
    <dgm:pt modelId="{745A92C2-D302-44FE-860F-C945255631FA}" type="parTrans" cxnId="{6042D5A3-7608-4791-BF6F-B41BF1FBEF84}">
      <dgm:prSet/>
      <dgm:spPr>
        <a:ln>
          <a:solidFill>
            <a:schemeClr val="tx1"/>
          </a:solidFill>
        </a:ln>
      </dgm:spPr>
      <dgm:t>
        <a:bodyPr/>
        <a:lstStyle/>
        <a:p>
          <a:endParaRPr lang="en-US"/>
        </a:p>
      </dgm:t>
    </dgm:pt>
    <dgm:pt modelId="{1932110B-FEE9-431C-B6E4-83A56CAAADE8}" type="sibTrans" cxnId="{6042D5A3-7608-4791-BF6F-B41BF1FBEF84}">
      <dgm:prSet/>
      <dgm:spPr/>
      <dgm:t>
        <a:bodyPr/>
        <a:lstStyle/>
        <a:p>
          <a:endParaRPr lang="en-US"/>
        </a:p>
      </dgm:t>
    </dgm:pt>
    <dgm:pt modelId="{00C61A63-8EB2-4F58-BD1A-C54A1B02E1B1}">
      <dgm:prSet/>
      <dgm:spPr/>
      <dgm:t>
        <a:bodyPr/>
        <a:lstStyle/>
        <a:p>
          <a:endParaRPr lang="en-US" dirty="0"/>
        </a:p>
      </dgm:t>
    </dgm:pt>
    <dgm:pt modelId="{9C4E74E3-2590-41CE-A244-E7120B797115}" type="parTrans" cxnId="{CD7FDF7B-DED5-49F8-97E3-F4BD1EC934BA}">
      <dgm:prSet/>
      <dgm:spPr>
        <a:ln>
          <a:solidFill>
            <a:schemeClr val="tx1"/>
          </a:solidFill>
        </a:ln>
      </dgm:spPr>
      <dgm:t>
        <a:bodyPr/>
        <a:lstStyle/>
        <a:p>
          <a:endParaRPr lang="en-US"/>
        </a:p>
      </dgm:t>
    </dgm:pt>
    <dgm:pt modelId="{C3C04DD5-284B-488D-ACAB-F100092B849F}" type="sibTrans" cxnId="{CD7FDF7B-DED5-49F8-97E3-F4BD1EC934BA}">
      <dgm:prSet/>
      <dgm:spPr/>
      <dgm:t>
        <a:bodyPr/>
        <a:lstStyle/>
        <a:p>
          <a:endParaRPr lang="en-US"/>
        </a:p>
      </dgm:t>
    </dgm:pt>
    <dgm:pt modelId="{A6EAE89B-445A-42D9-8A02-06C2DEEC1A6A}">
      <dgm:prSet/>
      <dgm:spPr/>
      <dgm:t>
        <a:bodyPr/>
        <a:lstStyle/>
        <a:p>
          <a:endParaRPr lang="en-US" dirty="0"/>
        </a:p>
      </dgm:t>
    </dgm:pt>
    <dgm:pt modelId="{FECC9AB4-AE8F-407F-8FD7-AFC6120D9EA4}" type="parTrans" cxnId="{BF6E090D-8B84-4791-A799-60AC86C8388F}">
      <dgm:prSet/>
      <dgm:spPr>
        <a:ln>
          <a:solidFill>
            <a:schemeClr val="tx1"/>
          </a:solidFill>
        </a:ln>
      </dgm:spPr>
      <dgm:t>
        <a:bodyPr/>
        <a:lstStyle/>
        <a:p>
          <a:endParaRPr lang="en-US"/>
        </a:p>
      </dgm:t>
    </dgm:pt>
    <dgm:pt modelId="{E4C5C48F-7B1C-47A2-BB57-47DE35CB90EE}" type="sibTrans" cxnId="{BF6E090D-8B84-4791-A799-60AC86C8388F}">
      <dgm:prSet/>
      <dgm:spPr/>
      <dgm:t>
        <a:bodyPr/>
        <a:lstStyle/>
        <a:p>
          <a:endParaRPr lang="en-US"/>
        </a:p>
      </dgm:t>
    </dgm:pt>
    <dgm:pt modelId="{6FF2E43A-9696-4EE8-B16E-0C2281999029}">
      <dgm:prSet/>
      <dgm:spPr/>
      <dgm:t>
        <a:bodyPr/>
        <a:lstStyle/>
        <a:p>
          <a:endParaRPr lang="en-US" dirty="0"/>
        </a:p>
      </dgm:t>
    </dgm:pt>
    <dgm:pt modelId="{5C0ACFD4-0210-4487-92B6-8019A14CCC28}" type="parTrans" cxnId="{3AA26073-2DAA-4D20-A378-4590AA722ED9}">
      <dgm:prSet/>
      <dgm:spPr/>
      <dgm:t>
        <a:bodyPr/>
        <a:lstStyle/>
        <a:p>
          <a:endParaRPr lang="en-US"/>
        </a:p>
      </dgm:t>
    </dgm:pt>
    <dgm:pt modelId="{E56AD684-F976-48E9-81D1-D9DC8135EE08}" type="sibTrans" cxnId="{3AA26073-2DAA-4D20-A378-4590AA722ED9}">
      <dgm:prSet/>
      <dgm:spPr/>
      <dgm:t>
        <a:bodyPr/>
        <a:lstStyle/>
        <a:p>
          <a:endParaRPr lang="en-US"/>
        </a:p>
      </dgm:t>
    </dgm:pt>
    <dgm:pt modelId="{F6D304CB-333F-4EBD-8C5F-5981E6836478}">
      <dgm:prSet custT="1"/>
      <dgm:spPr/>
      <dgm:t>
        <a:bodyPr/>
        <a:lstStyle/>
        <a:p>
          <a:r>
            <a:rPr lang="en-US" sz="1600" b="1" dirty="0"/>
            <a:t>Districts</a:t>
          </a:r>
        </a:p>
      </dgm:t>
    </dgm:pt>
    <dgm:pt modelId="{52BC3A46-2E96-408F-9E8D-7CB47D5CCBA4}" type="parTrans" cxnId="{2A0A16CF-0346-4A5E-B1D2-7D500A34174D}">
      <dgm:prSet/>
      <dgm:spPr>
        <a:ln>
          <a:solidFill>
            <a:schemeClr val="tx1"/>
          </a:solidFill>
        </a:ln>
      </dgm:spPr>
      <dgm:t>
        <a:bodyPr/>
        <a:lstStyle/>
        <a:p>
          <a:endParaRPr lang="en-US"/>
        </a:p>
      </dgm:t>
    </dgm:pt>
    <dgm:pt modelId="{6D0611B2-5404-4359-AD0B-625E901B79D8}" type="sibTrans" cxnId="{2A0A16CF-0346-4A5E-B1D2-7D500A34174D}">
      <dgm:prSet/>
      <dgm:spPr/>
      <dgm:t>
        <a:bodyPr/>
        <a:lstStyle/>
        <a:p>
          <a:endParaRPr lang="en-US"/>
        </a:p>
      </dgm:t>
    </dgm:pt>
    <dgm:pt modelId="{4D50258A-D687-45D6-9983-18D3EB41948C}">
      <dgm:prSet/>
      <dgm:spPr/>
      <dgm:t>
        <a:bodyPr/>
        <a:lstStyle/>
        <a:p>
          <a:endParaRPr lang="en-US"/>
        </a:p>
      </dgm:t>
    </dgm:pt>
    <dgm:pt modelId="{E0C83433-B50B-4357-BC61-40D5FC8F369B}" type="parTrans" cxnId="{9A8E3777-1BD2-4553-86BF-98790C0A0C28}">
      <dgm:prSet/>
      <dgm:spPr>
        <a:ln>
          <a:solidFill>
            <a:schemeClr val="tx1"/>
          </a:solidFill>
        </a:ln>
      </dgm:spPr>
      <dgm:t>
        <a:bodyPr/>
        <a:lstStyle/>
        <a:p>
          <a:endParaRPr lang="en-US"/>
        </a:p>
      </dgm:t>
    </dgm:pt>
    <dgm:pt modelId="{8ACD4EE2-9023-4AB0-AF29-F4C08275BBC7}" type="sibTrans" cxnId="{9A8E3777-1BD2-4553-86BF-98790C0A0C28}">
      <dgm:prSet/>
      <dgm:spPr/>
      <dgm:t>
        <a:bodyPr/>
        <a:lstStyle/>
        <a:p>
          <a:endParaRPr lang="en-US"/>
        </a:p>
      </dgm:t>
    </dgm:pt>
    <dgm:pt modelId="{A1C2EDBA-69E9-4F3F-B3B7-762FA495077B}">
      <dgm:prSet custT="1"/>
      <dgm:spPr/>
      <dgm:t>
        <a:bodyPr/>
        <a:lstStyle/>
        <a:p>
          <a:r>
            <a:rPr lang="en-US" sz="1600" b="1" dirty="0"/>
            <a:t>Chapters</a:t>
          </a:r>
        </a:p>
      </dgm:t>
    </dgm:pt>
    <dgm:pt modelId="{CDA8FB16-4F82-4197-992A-1B63D5AA841D}" type="parTrans" cxnId="{FD129003-C15C-4143-93C6-EF3C9E1D3ABC}">
      <dgm:prSet/>
      <dgm:spPr>
        <a:ln>
          <a:solidFill>
            <a:schemeClr val="tx1"/>
          </a:solidFill>
        </a:ln>
      </dgm:spPr>
      <dgm:t>
        <a:bodyPr/>
        <a:lstStyle/>
        <a:p>
          <a:endParaRPr lang="en-US"/>
        </a:p>
      </dgm:t>
    </dgm:pt>
    <dgm:pt modelId="{6CD731CD-689F-4C76-83A8-96E97E65F46F}" type="sibTrans" cxnId="{FD129003-C15C-4143-93C6-EF3C9E1D3ABC}">
      <dgm:prSet/>
      <dgm:spPr/>
      <dgm:t>
        <a:bodyPr/>
        <a:lstStyle/>
        <a:p>
          <a:endParaRPr lang="en-US"/>
        </a:p>
      </dgm:t>
    </dgm:pt>
    <dgm:pt modelId="{C71E46A2-685F-48A4-9F8C-B83BF3CAF708}">
      <dgm:prSet/>
      <dgm:spPr/>
      <dgm:t>
        <a:bodyPr/>
        <a:lstStyle/>
        <a:p>
          <a:endParaRPr lang="en-US"/>
        </a:p>
      </dgm:t>
    </dgm:pt>
    <dgm:pt modelId="{6472F256-98AA-4272-BACC-8C996D0B4343}" type="parTrans" cxnId="{2174C54F-0062-40EB-A399-C607075E90E9}">
      <dgm:prSet/>
      <dgm:spPr>
        <a:ln>
          <a:solidFill>
            <a:schemeClr val="tx1"/>
          </a:solidFill>
        </a:ln>
      </dgm:spPr>
      <dgm:t>
        <a:bodyPr/>
        <a:lstStyle/>
        <a:p>
          <a:endParaRPr lang="en-US"/>
        </a:p>
      </dgm:t>
    </dgm:pt>
    <dgm:pt modelId="{3B2B1722-5532-470B-97F0-F5145AB72D53}" type="sibTrans" cxnId="{2174C54F-0062-40EB-A399-C607075E90E9}">
      <dgm:prSet/>
      <dgm:spPr/>
      <dgm:t>
        <a:bodyPr/>
        <a:lstStyle/>
        <a:p>
          <a:endParaRPr lang="en-US"/>
        </a:p>
      </dgm:t>
    </dgm:pt>
    <dgm:pt modelId="{608BA44B-7F4D-416C-A190-7C55A36A1C1E}">
      <dgm:prSet/>
      <dgm:spPr/>
      <dgm:t>
        <a:bodyPr/>
        <a:lstStyle/>
        <a:p>
          <a:endParaRPr lang="en-US"/>
        </a:p>
      </dgm:t>
    </dgm:pt>
    <dgm:pt modelId="{EDDCF417-8368-4542-82AE-2AB1CD08ADC9}" type="parTrans" cxnId="{63DC3CEE-0086-476F-9059-28F2369F0569}">
      <dgm:prSet/>
      <dgm:spPr>
        <a:ln>
          <a:solidFill>
            <a:schemeClr val="tx1"/>
          </a:solidFill>
        </a:ln>
      </dgm:spPr>
      <dgm:t>
        <a:bodyPr/>
        <a:lstStyle/>
        <a:p>
          <a:endParaRPr lang="en-US"/>
        </a:p>
      </dgm:t>
    </dgm:pt>
    <dgm:pt modelId="{B80A21BF-1DC1-4DB9-8904-56D63D50C3A0}" type="sibTrans" cxnId="{63DC3CEE-0086-476F-9059-28F2369F0569}">
      <dgm:prSet/>
      <dgm:spPr/>
      <dgm:t>
        <a:bodyPr/>
        <a:lstStyle/>
        <a:p>
          <a:endParaRPr lang="en-US"/>
        </a:p>
      </dgm:t>
    </dgm:pt>
    <dgm:pt modelId="{D82979C9-1BDC-47CA-88EE-B87547A56ABC}">
      <dgm:prSet/>
      <dgm:spPr/>
      <dgm:t>
        <a:bodyPr/>
        <a:lstStyle/>
        <a:p>
          <a:endParaRPr lang="en-US"/>
        </a:p>
      </dgm:t>
    </dgm:pt>
    <dgm:pt modelId="{E8BF08FF-3BC0-47C7-872D-70E69068CC71}" type="parTrans" cxnId="{31DF7662-FCCB-485A-9B99-832974357520}">
      <dgm:prSet/>
      <dgm:spPr>
        <a:ln>
          <a:solidFill>
            <a:schemeClr val="tx1"/>
          </a:solidFill>
        </a:ln>
      </dgm:spPr>
      <dgm:t>
        <a:bodyPr/>
        <a:lstStyle/>
        <a:p>
          <a:endParaRPr lang="en-US"/>
        </a:p>
      </dgm:t>
    </dgm:pt>
    <dgm:pt modelId="{B523378D-32C1-44C8-B90D-E8BED8D7C6AB}" type="sibTrans" cxnId="{31DF7662-FCCB-485A-9B99-832974357520}">
      <dgm:prSet/>
      <dgm:spPr/>
      <dgm:t>
        <a:bodyPr/>
        <a:lstStyle/>
        <a:p>
          <a:endParaRPr lang="en-US"/>
        </a:p>
      </dgm:t>
    </dgm:pt>
    <dgm:pt modelId="{8D7AE37E-7776-405B-86F6-2A00A9019A6F}">
      <dgm:prSet/>
      <dgm:spPr/>
      <dgm:t>
        <a:bodyPr/>
        <a:lstStyle/>
        <a:p>
          <a:endParaRPr lang="en-US"/>
        </a:p>
      </dgm:t>
    </dgm:pt>
    <dgm:pt modelId="{FDB34595-2866-4842-A59A-A90618890649}" type="parTrans" cxnId="{CEBC6B97-8BAA-494A-B357-187D2F3CDC4F}">
      <dgm:prSet/>
      <dgm:spPr>
        <a:ln>
          <a:solidFill>
            <a:schemeClr val="tx1"/>
          </a:solidFill>
        </a:ln>
      </dgm:spPr>
      <dgm:t>
        <a:bodyPr/>
        <a:lstStyle/>
        <a:p>
          <a:endParaRPr lang="en-US"/>
        </a:p>
      </dgm:t>
    </dgm:pt>
    <dgm:pt modelId="{400D7FCD-1C2A-447C-97B9-D64C2416E9ED}" type="sibTrans" cxnId="{CEBC6B97-8BAA-494A-B357-187D2F3CDC4F}">
      <dgm:prSet/>
      <dgm:spPr/>
      <dgm:t>
        <a:bodyPr/>
        <a:lstStyle/>
        <a:p>
          <a:endParaRPr lang="en-US"/>
        </a:p>
      </dgm:t>
    </dgm:pt>
    <dgm:pt modelId="{33540EAB-E23C-4657-992E-01467282564D}">
      <dgm:prSet/>
      <dgm:spPr/>
      <dgm:t>
        <a:bodyPr/>
        <a:lstStyle/>
        <a:p>
          <a:endParaRPr lang="en-US"/>
        </a:p>
      </dgm:t>
    </dgm:pt>
    <dgm:pt modelId="{CC546AE8-FE98-4F7D-9D87-65B0654D0CF3}" type="parTrans" cxnId="{C14E9C95-5300-4008-840D-A166EF93E1CB}">
      <dgm:prSet/>
      <dgm:spPr>
        <a:ln>
          <a:solidFill>
            <a:schemeClr val="tx1"/>
          </a:solidFill>
        </a:ln>
      </dgm:spPr>
      <dgm:t>
        <a:bodyPr/>
        <a:lstStyle/>
        <a:p>
          <a:endParaRPr lang="en-US"/>
        </a:p>
      </dgm:t>
    </dgm:pt>
    <dgm:pt modelId="{CEC72501-AB32-4CD7-875C-34C9EAECA1D8}" type="sibTrans" cxnId="{C14E9C95-5300-4008-840D-A166EF93E1CB}">
      <dgm:prSet/>
      <dgm:spPr/>
      <dgm:t>
        <a:bodyPr/>
        <a:lstStyle/>
        <a:p>
          <a:endParaRPr lang="en-US"/>
        </a:p>
      </dgm:t>
    </dgm:pt>
    <dgm:pt modelId="{96716133-AA29-49CC-A46C-6279DE9EA774}" type="pres">
      <dgm:prSet presAssocID="{73B82B59-EB4E-4223-A35A-D52ACE6A22CA}" presName="hierChild1" presStyleCnt="0">
        <dgm:presLayoutVars>
          <dgm:chPref val="1"/>
          <dgm:dir/>
          <dgm:animOne val="branch"/>
          <dgm:animLvl val="lvl"/>
          <dgm:resizeHandles/>
        </dgm:presLayoutVars>
      </dgm:prSet>
      <dgm:spPr/>
    </dgm:pt>
    <dgm:pt modelId="{0D6E17C5-7EA8-41D1-8B6F-CF6B0650AAFF}" type="pres">
      <dgm:prSet presAssocID="{B4052B6A-DA22-4F63-8BAF-1C4AA0BC6993}" presName="hierRoot1" presStyleCnt="0"/>
      <dgm:spPr/>
    </dgm:pt>
    <dgm:pt modelId="{CFD2C568-2738-4156-8EC3-B51E49DB18E2}" type="pres">
      <dgm:prSet presAssocID="{B4052B6A-DA22-4F63-8BAF-1C4AA0BC6993}" presName="composite" presStyleCnt="0"/>
      <dgm:spPr/>
    </dgm:pt>
    <dgm:pt modelId="{43A5C641-7012-4A7A-9007-54CD6D62FC53}" type="pres">
      <dgm:prSet presAssocID="{B4052B6A-DA22-4F63-8BAF-1C4AA0BC6993}" presName="image" presStyleLbl="node0" presStyleIdx="0" presStyleCnt="1" custScaleX="161051" custScaleY="161051" custLinFactY="-100000" custLinFactNeighborY="-179739"/>
      <dgm:spPr>
        <a:blipFill>
          <a:blip xmlns:r="http://schemas.openxmlformats.org/officeDocument/2006/relationships" r:embed="rId1">
            <a:duotone>
              <a:prstClr val="black"/>
              <a:schemeClr val="accent4">
                <a:tint val="45000"/>
                <a:satMod val="400000"/>
              </a:schemeClr>
            </a:duotone>
          </a:blip>
          <a:srcRect/>
          <a:stretch>
            <a:fillRect/>
          </a:stretch>
        </a:blipFill>
      </dgm:spPr>
    </dgm:pt>
    <dgm:pt modelId="{D1DB6E9D-FEFB-4706-9EE2-B60D1745BB54}" type="pres">
      <dgm:prSet presAssocID="{B4052B6A-DA22-4F63-8BAF-1C4AA0BC6993}" presName="text" presStyleLbl="revTx" presStyleIdx="0" presStyleCnt="14" custScaleX="217713" custLinFactX="49418" custLinFactY="-100000" custLinFactNeighborX="100000" custLinFactNeighborY="-172334">
        <dgm:presLayoutVars>
          <dgm:chPref val="3"/>
        </dgm:presLayoutVars>
      </dgm:prSet>
      <dgm:spPr/>
    </dgm:pt>
    <dgm:pt modelId="{4E2313B7-3C26-43BD-9B01-EC7C26666584}" type="pres">
      <dgm:prSet presAssocID="{B4052B6A-DA22-4F63-8BAF-1C4AA0BC6993}" presName="hierChild2" presStyleCnt="0"/>
      <dgm:spPr/>
    </dgm:pt>
    <dgm:pt modelId="{03C153BC-E5C2-4C21-8B9E-96E824004D2D}" type="pres">
      <dgm:prSet presAssocID="{FECC9AB4-AE8F-407F-8FD7-AFC6120D9EA4}" presName="Name10" presStyleLbl="parChTrans1D2" presStyleIdx="0" presStyleCnt="3"/>
      <dgm:spPr/>
    </dgm:pt>
    <dgm:pt modelId="{5B81B3DC-53D9-4E4C-8F07-43F7DD626CD7}" type="pres">
      <dgm:prSet presAssocID="{A6EAE89B-445A-42D9-8A02-06C2DEEC1A6A}" presName="hierRoot2" presStyleCnt="0"/>
      <dgm:spPr/>
    </dgm:pt>
    <dgm:pt modelId="{DA7B2A13-123B-4FE0-809F-DC333ED02165}" type="pres">
      <dgm:prSet presAssocID="{A6EAE89B-445A-42D9-8A02-06C2DEEC1A6A}" presName="composite2" presStyleCnt="0"/>
      <dgm:spPr/>
    </dgm:pt>
    <dgm:pt modelId="{8B082CD2-2730-4421-B8CD-CA186C62F122}" type="pres">
      <dgm:prSet presAssocID="{A6EAE89B-445A-42D9-8A02-06C2DEEC1A6A}" presName="image2" presStyleLbl="node2" presStyleIdx="0" presStyleCnt="3" custScaleX="133100" custScaleY="133100" custLinFactX="100000" custLinFactY="-100000" custLinFactNeighborX="174337" custLinFactNeighborY="-115523"/>
      <dgm:spPr>
        <a:blipFill>
          <a:blip xmlns:r="http://schemas.openxmlformats.org/officeDocument/2006/relationships" r:embed="rId2">
            <a:duotone>
              <a:prstClr val="black"/>
              <a:schemeClr val="tx2">
                <a:tint val="45000"/>
                <a:satMod val="400000"/>
              </a:schemeClr>
            </a:duotone>
          </a:blip>
          <a:srcRect/>
          <a:stretch>
            <a:fillRect/>
          </a:stretch>
        </a:blipFill>
        <a:ln>
          <a:noFill/>
        </a:ln>
      </dgm:spPr>
    </dgm:pt>
    <dgm:pt modelId="{945796CE-F860-427B-A62A-626501AF7735}" type="pres">
      <dgm:prSet presAssocID="{A6EAE89B-445A-42D9-8A02-06C2DEEC1A6A}" presName="text2" presStyleLbl="revTx" presStyleIdx="1" presStyleCnt="14">
        <dgm:presLayoutVars>
          <dgm:chPref val="3"/>
        </dgm:presLayoutVars>
      </dgm:prSet>
      <dgm:spPr/>
    </dgm:pt>
    <dgm:pt modelId="{25F21AB4-F37E-44D5-8B1E-AE39B6E0E9F3}" type="pres">
      <dgm:prSet presAssocID="{A6EAE89B-445A-42D9-8A02-06C2DEEC1A6A}" presName="hierChild3" presStyleCnt="0"/>
      <dgm:spPr/>
    </dgm:pt>
    <dgm:pt modelId="{3FE8B6BC-CFE3-453C-B25E-85A5193B07CB}" type="pres">
      <dgm:prSet presAssocID="{EDDCF417-8368-4542-82AE-2AB1CD08ADC9}" presName="Name17" presStyleLbl="parChTrans1D3" presStyleIdx="0" presStyleCnt="6"/>
      <dgm:spPr/>
    </dgm:pt>
    <dgm:pt modelId="{D288D4A2-5D5E-4FF1-83D8-9FD19701AC3E}" type="pres">
      <dgm:prSet presAssocID="{608BA44B-7F4D-416C-A190-7C55A36A1C1E}" presName="hierRoot3" presStyleCnt="0"/>
      <dgm:spPr/>
    </dgm:pt>
    <dgm:pt modelId="{7FA30CFF-513A-483D-B8C1-971B17FF6211}" type="pres">
      <dgm:prSet presAssocID="{608BA44B-7F4D-416C-A190-7C55A36A1C1E}" presName="composite3" presStyleCnt="0"/>
      <dgm:spPr/>
    </dgm:pt>
    <dgm:pt modelId="{30B698B9-4BB4-4FD1-A730-6829B3F482C1}" type="pres">
      <dgm:prSet presAssocID="{608BA44B-7F4D-416C-A190-7C55A36A1C1E}" presName="image3" presStyleLbl="node3" presStyleIdx="0" presStyleCnt="6" custLinFactX="159705" custLinFactY="14055" custLinFactNeighborX="200000" custLinFactNeighborY="100000"/>
      <dgm:spPr>
        <a:blipFill>
          <a:blip xmlns:r="http://schemas.openxmlformats.org/officeDocument/2006/relationships" r:embed="rId2"/>
          <a:srcRect/>
          <a:stretch>
            <a:fillRect/>
          </a:stretch>
        </a:blipFill>
      </dgm:spPr>
    </dgm:pt>
    <dgm:pt modelId="{2022D67B-621A-46F0-9DC9-1853835AD715}" type="pres">
      <dgm:prSet presAssocID="{608BA44B-7F4D-416C-A190-7C55A36A1C1E}" presName="text3" presStyleLbl="revTx" presStyleIdx="2" presStyleCnt="14">
        <dgm:presLayoutVars>
          <dgm:chPref val="3"/>
        </dgm:presLayoutVars>
      </dgm:prSet>
      <dgm:spPr/>
    </dgm:pt>
    <dgm:pt modelId="{80E03D66-C3FE-40E5-BAF9-F6ABFAE83A3D}" type="pres">
      <dgm:prSet presAssocID="{608BA44B-7F4D-416C-A190-7C55A36A1C1E}" presName="hierChild4" presStyleCnt="0"/>
      <dgm:spPr/>
    </dgm:pt>
    <dgm:pt modelId="{70BAA3C8-F00F-46C4-A8CA-C0240C0FB8BD}" type="pres">
      <dgm:prSet presAssocID="{FDB34595-2866-4842-A59A-A90618890649}" presName="Name17" presStyleLbl="parChTrans1D3" presStyleIdx="1" presStyleCnt="6"/>
      <dgm:spPr/>
    </dgm:pt>
    <dgm:pt modelId="{9E8E8DAD-9EBC-4F97-8AA8-BF08EB5DB86B}" type="pres">
      <dgm:prSet presAssocID="{8D7AE37E-7776-405B-86F6-2A00A9019A6F}" presName="hierRoot3" presStyleCnt="0"/>
      <dgm:spPr/>
    </dgm:pt>
    <dgm:pt modelId="{A5B16C90-DB3D-46D2-AA28-D099F2EBE448}" type="pres">
      <dgm:prSet presAssocID="{8D7AE37E-7776-405B-86F6-2A00A9019A6F}" presName="composite3" presStyleCnt="0"/>
      <dgm:spPr/>
    </dgm:pt>
    <dgm:pt modelId="{3F3D3132-473F-42BC-A67D-84368FF06BEE}" type="pres">
      <dgm:prSet presAssocID="{8D7AE37E-7776-405B-86F6-2A00A9019A6F}" presName="image3" presStyleLbl="node3" presStyleIdx="1" presStyleCnt="6" custLinFactX="92907" custLinFactY="14055" custLinFactNeighborX="100000" custLinFactNeighborY="100000"/>
      <dgm:spPr>
        <a:blipFill>
          <a:blip xmlns:r="http://schemas.openxmlformats.org/officeDocument/2006/relationships" r:embed="rId2"/>
          <a:srcRect/>
          <a:stretch>
            <a:fillRect/>
          </a:stretch>
        </a:blipFill>
      </dgm:spPr>
    </dgm:pt>
    <dgm:pt modelId="{8D78A330-CA41-4056-938B-C6B343788D6D}" type="pres">
      <dgm:prSet presAssocID="{8D7AE37E-7776-405B-86F6-2A00A9019A6F}" presName="text3" presStyleLbl="revTx" presStyleIdx="3" presStyleCnt="14">
        <dgm:presLayoutVars>
          <dgm:chPref val="3"/>
        </dgm:presLayoutVars>
      </dgm:prSet>
      <dgm:spPr/>
    </dgm:pt>
    <dgm:pt modelId="{2687C926-EF30-42D0-A4AE-05C293941BFB}" type="pres">
      <dgm:prSet presAssocID="{8D7AE37E-7776-405B-86F6-2A00A9019A6F}" presName="hierChild4" presStyleCnt="0"/>
      <dgm:spPr/>
    </dgm:pt>
    <dgm:pt modelId="{3CEE6FDD-1508-4E8A-BD9E-2AD8046BDBDC}" type="pres">
      <dgm:prSet presAssocID="{5C0ACFD4-0210-4487-92B6-8019A14CCC28}" presName="Name10" presStyleLbl="parChTrans1D2" presStyleIdx="1" presStyleCnt="3"/>
      <dgm:spPr/>
    </dgm:pt>
    <dgm:pt modelId="{9CF2DD20-38C5-4A59-8737-0D3B38E9FBF0}" type="pres">
      <dgm:prSet presAssocID="{6FF2E43A-9696-4EE8-B16E-0C2281999029}" presName="hierRoot2" presStyleCnt="0"/>
      <dgm:spPr/>
    </dgm:pt>
    <dgm:pt modelId="{5DB27B52-8588-4D3D-A500-4545BA11BAC4}" type="pres">
      <dgm:prSet presAssocID="{6FF2E43A-9696-4EE8-B16E-0C2281999029}" presName="composite2" presStyleCnt="0"/>
      <dgm:spPr/>
    </dgm:pt>
    <dgm:pt modelId="{E6893776-F276-4829-966B-0FFA0E6B014E}" type="pres">
      <dgm:prSet presAssocID="{6FF2E43A-9696-4EE8-B16E-0C2281999029}" presName="image2" presStyleLbl="node2" presStyleIdx="1" presStyleCnt="3" custScaleX="133100" custScaleY="133100" custLinFactY="-100000" custLinFactNeighborX="31931" custLinFactNeighborY="-114692"/>
      <dgm:spPr>
        <a:blipFill>
          <a:blip xmlns:r="http://schemas.openxmlformats.org/officeDocument/2006/relationships" r:embed="rId2">
            <a:duotone>
              <a:prstClr val="black"/>
              <a:schemeClr val="tx2">
                <a:tint val="45000"/>
                <a:satMod val="400000"/>
              </a:schemeClr>
            </a:duotone>
          </a:blip>
          <a:srcRect/>
          <a:stretch>
            <a:fillRect/>
          </a:stretch>
        </a:blipFill>
      </dgm:spPr>
    </dgm:pt>
    <dgm:pt modelId="{C97F0900-3009-4FA2-BA95-59ADACA132A3}" type="pres">
      <dgm:prSet presAssocID="{6FF2E43A-9696-4EE8-B16E-0C2281999029}" presName="text2" presStyleLbl="revTx" presStyleIdx="4" presStyleCnt="14">
        <dgm:presLayoutVars>
          <dgm:chPref val="3"/>
        </dgm:presLayoutVars>
      </dgm:prSet>
      <dgm:spPr/>
    </dgm:pt>
    <dgm:pt modelId="{A802AAE2-C804-413F-9E99-B5142DE9DF01}" type="pres">
      <dgm:prSet presAssocID="{6FF2E43A-9696-4EE8-B16E-0C2281999029}" presName="hierChild3" presStyleCnt="0"/>
      <dgm:spPr/>
    </dgm:pt>
    <dgm:pt modelId="{DE9CE256-D32D-4BBC-8EC1-FB819D7EDF1D}" type="pres">
      <dgm:prSet presAssocID="{E8BF08FF-3BC0-47C7-872D-70E69068CC71}" presName="Name17" presStyleLbl="parChTrans1D3" presStyleIdx="2" presStyleCnt="6"/>
      <dgm:spPr/>
    </dgm:pt>
    <dgm:pt modelId="{3C31C42B-EA22-44CA-A5A1-E322BC3333E5}" type="pres">
      <dgm:prSet presAssocID="{D82979C9-1BDC-47CA-88EE-B87547A56ABC}" presName="hierRoot3" presStyleCnt="0"/>
      <dgm:spPr/>
    </dgm:pt>
    <dgm:pt modelId="{E9226AB5-985B-4645-B0E4-7BF69C65FACA}" type="pres">
      <dgm:prSet presAssocID="{D82979C9-1BDC-47CA-88EE-B87547A56ABC}" presName="composite3" presStyleCnt="0"/>
      <dgm:spPr/>
    </dgm:pt>
    <dgm:pt modelId="{F9F2EB58-6AFC-4F4E-9434-A79D79C371FD}" type="pres">
      <dgm:prSet presAssocID="{D82979C9-1BDC-47CA-88EE-B87547A56ABC}" presName="image3" presStyleLbl="node3" presStyleIdx="2" presStyleCnt="6" custLinFactY="14055" custLinFactNeighborX="80211" custLinFactNeighborY="100000"/>
      <dgm:spPr>
        <a:blipFill>
          <a:blip xmlns:r="http://schemas.openxmlformats.org/officeDocument/2006/relationships" r:embed="rId2"/>
          <a:srcRect/>
          <a:stretch>
            <a:fillRect/>
          </a:stretch>
        </a:blipFill>
      </dgm:spPr>
    </dgm:pt>
    <dgm:pt modelId="{90CB39F2-0515-4FB1-9F80-008B66FB65FA}" type="pres">
      <dgm:prSet presAssocID="{D82979C9-1BDC-47CA-88EE-B87547A56ABC}" presName="text3" presStyleLbl="revTx" presStyleIdx="5" presStyleCnt="14">
        <dgm:presLayoutVars>
          <dgm:chPref val="3"/>
        </dgm:presLayoutVars>
      </dgm:prSet>
      <dgm:spPr/>
    </dgm:pt>
    <dgm:pt modelId="{68A52A75-C9D6-4365-9B69-14AED4762E3E}" type="pres">
      <dgm:prSet presAssocID="{D82979C9-1BDC-47CA-88EE-B87547A56ABC}" presName="hierChild4" presStyleCnt="0"/>
      <dgm:spPr/>
    </dgm:pt>
    <dgm:pt modelId="{6ECD2A54-BD3F-4B83-A4F0-EF6A26E2EB35}" type="pres">
      <dgm:prSet presAssocID="{CC546AE8-FE98-4F7D-9D87-65B0654D0CF3}" presName="Name17" presStyleLbl="parChTrans1D3" presStyleIdx="3" presStyleCnt="6"/>
      <dgm:spPr/>
    </dgm:pt>
    <dgm:pt modelId="{1D0410C4-4C06-4C59-A81C-6F311056EFB3}" type="pres">
      <dgm:prSet presAssocID="{33540EAB-E23C-4657-992E-01467282564D}" presName="hierRoot3" presStyleCnt="0"/>
      <dgm:spPr/>
    </dgm:pt>
    <dgm:pt modelId="{03F325A5-047A-4589-B603-D3A2BECCFB01}" type="pres">
      <dgm:prSet presAssocID="{33540EAB-E23C-4657-992E-01467282564D}" presName="composite3" presStyleCnt="0"/>
      <dgm:spPr/>
    </dgm:pt>
    <dgm:pt modelId="{21E55215-52A5-4171-A550-8D2D957554F7}" type="pres">
      <dgm:prSet presAssocID="{33540EAB-E23C-4657-992E-01467282564D}" presName="image3" presStyleLbl="node3" presStyleIdx="3" presStyleCnt="6" custLinFactY="14055" custLinFactNeighborX="-67739" custLinFactNeighborY="100000"/>
      <dgm:spPr>
        <a:blipFill>
          <a:blip xmlns:r="http://schemas.openxmlformats.org/officeDocument/2006/relationships" r:embed="rId2"/>
          <a:srcRect/>
          <a:stretch>
            <a:fillRect/>
          </a:stretch>
        </a:blipFill>
      </dgm:spPr>
    </dgm:pt>
    <dgm:pt modelId="{BA1692F3-39F8-4E4E-A172-43A8CF14CE56}" type="pres">
      <dgm:prSet presAssocID="{33540EAB-E23C-4657-992E-01467282564D}" presName="text3" presStyleLbl="revTx" presStyleIdx="6" presStyleCnt="14">
        <dgm:presLayoutVars>
          <dgm:chPref val="3"/>
        </dgm:presLayoutVars>
      </dgm:prSet>
      <dgm:spPr/>
    </dgm:pt>
    <dgm:pt modelId="{7B9ABD48-671E-449B-BAF4-640F372908D0}" type="pres">
      <dgm:prSet presAssocID="{33540EAB-E23C-4657-992E-01467282564D}" presName="hierChild4" presStyleCnt="0"/>
      <dgm:spPr/>
    </dgm:pt>
    <dgm:pt modelId="{8FDF07F0-8D26-4B7E-878A-56054F1D385C}" type="pres">
      <dgm:prSet presAssocID="{10ECFDB6-9111-402F-BFB0-681F34E7FC77}" presName="Name10" presStyleLbl="parChTrans1D2" presStyleIdx="2" presStyleCnt="3"/>
      <dgm:spPr/>
    </dgm:pt>
    <dgm:pt modelId="{3E9FC4AC-DCE7-4ED4-A0E1-40F05780F75D}" type="pres">
      <dgm:prSet presAssocID="{C2FEC708-7FE2-474E-8219-45CB095060A9}" presName="hierRoot2" presStyleCnt="0"/>
      <dgm:spPr/>
    </dgm:pt>
    <dgm:pt modelId="{1360A2FE-5B6A-48AC-A169-E060E96AE22B}" type="pres">
      <dgm:prSet presAssocID="{C2FEC708-7FE2-474E-8219-45CB095060A9}" presName="composite2" presStyleCnt="0"/>
      <dgm:spPr/>
    </dgm:pt>
    <dgm:pt modelId="{8A270B64-0A73-488C-8C39-CE8E68365FAF}" type="pres">
      <dgm:prSet presAssocID="{C2FEC708-7FE2-474E-8219-45CB095060A9}" presName="image2" presStyleLbl="node2" presStyleIdx="2" presStyleCnt="3" custScaleX="133100" custScaleY="133100" custLinFactX="-100000" custLinFactY="-100000" custLinFactNeighborX="-161884" custLinFactNeighborY="-114691"/>
      <dgm:spPr>
        <a:blipFill>
          <a:blip xmlns:r="http://schemas.openxmlformats.org/officeDocument/2006/relationships" r:embed="rId1">
            <a:duotone>
              <a:prstClr val="black"/>
              <a:schemeClr val="tx2">
                <a:tint val="45000"/>
                <a:satMod val="400000"/>
              </a:schemeClr>
            </a:duotone>
          </a:blip>
          <a:srcRect/>
          <a:stretch>
            <a:fillRect/>
          </a:stretch>
        </a:blipFill>
      </dgm:spPr>
    </dgm:pt>
    <dgm:pt modelId="{D73F04A5-447A-4B1C-A05B-DCD8EA2F40B1}" type="pres">
      <dgm:prSet presAssocID="{C2FEC708-7FE2-474E-8219-45CB095060A9}" presName="text2" presStyleLbl="revTx" presStyleIdx="7" presStyleCnt="14" custScaleX="126121" custLinFactY="-100000" custLinFactNeighborX="-7926" custLinFactNeighborY="-102594">
        <dgm:presLayoutVars>
          <dgm:chPref val="3"/>
        </dgm:presLayoutVars>
      </dgm:prSet>
      <dgm:spPr/>
    </dgm:pt>
    <dgm:pt modelId="{4FAA78D3-A28C-4192-B392-E3CAB1422C1F}" type="pres">
      <dgm:prSet presAssocID="{C2FEC708-7FE2-474E-8219-45CB095060A9}" presName="hierChild3" presStyleCnt="0"/>
      <dgm:spPr/>
    </dgm:pt>
    <dgm:pt modelId="{1F004D29-85BB-4AC5-BCAC-5C2EDDCBE195}" type="pres">
      <dgm:prSet presAssocID="{745A92C2-D302-44FE-860F-C945255631FA}" presName="Name17" presStyleLbl="parChTrans1D3" presStyleIdx="4" presStyleCnt="6"/>
      <dgm:spPr/>
    </dgm:pt>
    <dgm:pt modelId="{8B4B3067-370F-4E29-880B-744B465281D4}" type="pres">
      <dgm:prSet presAssocID="{70B8C6BB-00C0-455A-A5D7-B26C54294523}" presName="hierRoot3" presStyleCnt="0"/>
      <dgm:spPr/>
    </dgm:pt>
    <dgm:pt modelId="{03E13330-066B-4F67-BE66-CAA39E1D80F0}" type="pres">
      <dgm:prSet presAssocID="{70B8C6BB-00C0-455A-A5D7-B26C54294523}" presName="composite3" presStyleCnt="0"/>
      <dgm:spPr/>
    </dgm:pt>
    <dgm:pt modelId="{CE792BFC-FBCF-4695-B390-4C91179AA8D3}" type="pres">
      <dgm:prSet presAssocID="{70B8C6BB-00C0-455A-A5D7-B26C54294523}" presName="image3" presStyleLbl="node3" presStyleIdx="4" presStyleCnt="6" custScaleX="121000" custScaleY="121000" custLinFactX="-19141" custLinFactY="-48404" custLinFactNeighborX="-100000" custLinFactNeighborY="-100000"/>
      <dgm:spPr>
        <a:blipFill>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a:blipFill>
      </dgm:spPr>
    </dgm:pt>
    <dgm:pt modelId="{95D66538-26AD-4DB5-BABC-43068BDB4CAB}" type="pres">
      <dgm:prSet presAssocID="{70B8C6BB-00C0-455A-A5D7-B26C54294523}" presName="text3" presStyleLbl="revTx" presStyleIdx="8" presStyleCnt="14">
        <dgm:presLayoutVars>
          <dgm:chPref val="3"/>
        </dgm:presLayoutVars>
      </dgm:prSet>
      <dgm:spPr/>
    </dgm:pt>
    <dgm:pt modelId="{0A1A1EDE-BA1F-477C-96CE-BEF14CABC0C7}" type="pres">
      <dgm:prSet presAssocID="{70B8C6BB-00C0-455A-A5D7-B26C54294523}" presName="hierChild4" presStyleCnt="0"/>
      <dgm:spPr/>
    </dgm:pt>
    <dgm:pt modelId="{CF32F0B7-F9C6-4AC5-B289-DA918883B28A}" type="pres">
      <dgm:prSet presAssocID="{9C4E74E3-2590-41CE-A244-E7120B797115}" presName="Name23" presStyleLbl="parChTrans1D4" presStyleIdx="0" presStyleCnt="4"/>
      <dgm:spPr/>
    </dgm:pt>
    <dgm:pt modelId="{348BF4E0-E29C-4137-B1D4-494002B317E9}" type="pres">
      <dgm:prSet presAssocID="{00C61A63-8EB2-4F58-BD1A-C54A1B02E1B1}" presName="hierRoot4" presStyleCnt="0"/>
      <dgm:spPr/>
    </dgm:pt>
    <dgm:pt modelId="{59EF0BEC-7980-4B59-AC21-BFE8EA7144D3}" type="pres">
      <dgm:prSet presAssocID="{00C61A63-8EB2-4F58-BD1A-C54A1B02E1B1}" presName="composite4" presStyleCnt="0"/>
      <dgm:spPr/>
    </dgm:pt>
    <dgm:pt modelId="{CE6D340F-9255-42B4-B839-986104974603}" type="pres">
      <dgm:prSet presAssocID="{00C61A63-8EB2-4F58-BD1A-C54A1B02E1B1}" presName="image4" presStyleLbl="node4" presStyleIdx="0" presStyleCnt="4" custLinFactNeighborX="-55335" custLinFactNeighborY="-38572"/>
      <dgm:spPr>
        <a:blipFill>
          <a:blip xmlns:r="http://schemas.openxmlformats.org/officeDocument/2006/relationships" r:embed="rId1"/>
          <a:srcRect/>
          <a:stretch>
            <a:fillRect/>
          </a:stretch>
        </a:blipFill>
      </dgm:spPr>
    </dgm:pt>
    <dgm:pt modelId="{C1F7426B-BCED-4235-859B-C2AFCBF6B945}" type="pres">
      <dgm:prSet presAssocID="{00C61A63-8EB2-4F58-BD1A-C54A1B02E1B1}" presName="text4" presStyleLbl="revTx" presStyleIdx="9" presStyleCnt="14">
        <dgm:presLayoutVars>
          <dgm:chPref val="3"/>
        </dgm:presLayoutVars>
      </dgm:prSet>
      <dgm:spPr/>
    </dgm:pt>
    <dgm:pt modelId="{E6674A00-A6CB-4443-AD86-90B037786EF5}" type="pres">
      <dgm:prSet presAssocID="{00C61A63-8EB2-4F58-BD1A-C54A1B02E1B1}" presName="hierChild5" presStyleCnt="0"/>
      <dgm:spPr/>
    </dgm:pt>
    <dgm:pt modelId="{803F823A-6B26-4351-A4E0-77BF6D641009}" type="pres">
      <dgm:prSet presAssocID="{6472F256-98AA-4272-BACC-8C996D0B4343}" presName="Name23" presStyleLbl="parChTrans1D4" presStyleIdx="1" presStyleCnt="4"/>
      <dgm:spPr/>
    </dgm:pt>
    <dgm:pt modelId="{33A6977A-F9C7-48B9-B993-CFBAE3F5B5DD}" type="pres">
      <dgm:prSet presAssocID="{C71E46A2-685F-48A4-9F8C-B83BF3CAF708}" presName="hierRoot4" presStyleCnt="0"/>
      <dgm:spPr/>
    </dgm:pt>
    <dgm:pt modelId="{1A3E4F95-0005-436F-87D9-4E8841969FB0}" type="pres">
      <dgm:prSet presAssocID="{C71E46A2-685F-48A4-9F8C-B83BF3CAF708}" presName="composite4" presStyleCnt="0"/>
      <dgm:spPr/>
    </dgm:pt>
    <dgm:pt modelId="{F14365F4-9248-4007-B298-34C9A0815CED}" type="pres">
      <dgm:prSet presAssocID="{C71E46A2-685F-48A4-9F8C-B83BF3CAF708}" presName="image4" presStyleLbl="node4" presStyleIdx="1" presStyleCnt="4" custLinFactX="-91336" custLinFactNeighborX="-100000" custLinFactNeighborY="-38572"/>
      <dgm:spPr>
        <a:blipFill>
          <a:blip xmlns:r="http://schemas.openxmlformats.org/officeDocument/2006/relationships" r:embed="rId2"/>
          <a:srcRect/>
          <a:stretch>
            <a:fillRect/>
          </a:stretch>
        </a:blipFill>
      </dgm:spPr>
    </dgm:pt>
    <dgm:pt modelId="{622932F8-5424-4E75-818D-C5AD958D7C54}" type="pres">
      <dgm:prSet presAssocID="{C71E46A2-685F-48A4-9F8C-B83BF3CAF708}" presName="text4" presStyleLbl="revTx" presStyleIdx="10" presStyleCnt="14">
        <dgm:presLayoutVars>
          <dgm:chPref val="3"/>
        </dgm:presLayoutVars>
      </dgm:prSet>
      <dgm:spPr/>
    </dgm:pt>
    <dgm:pt modelId="{E2D306C4-F8AD-4AF4-B735-3C5108A77EB3}" type="pres">
      <dgm:prSet presAssocID="{C71E46A2-685F-48A4-9F8C-B83BF3CAF708}" presName="hierChild5" presStyleCnt="0"/>
      <dgm:spPr/>
    </dgm:pt>
    <dgm:pt modelId="{8CCD0F15-9EA8-42A5-B278-2BC3201BA523}" type="pres">
      <dgm:prSet presAssocID="{52BC3A46-2E96-408F-9E8D-7CB47D5CCBA4}" presName="Name17" presStyleLbl="parChTrans1D3" presStyleIdx="5" presStyleCnt="6"/>
      <dgm:spPr/>
    </dgm:pt>
    <dgm:pt modelId="{4BE8327F-DED7-437F-8C06-92C45B83A743}" type="pres">
      <dgm:prSet presAssocID="{F6D304CB-333F-4EBD-8C5F-5981E6836478}" presName="hierRoot3" presStyleCnt="0"/>
      <dgm:spPr/>
    </dgm:pt>
    <dgm:pt modelId="{4AF3212F-2955-4633-B411-C4BE0A25A37B}" type="pres">
      <dgm:prSet presAssocID="{F6D304CB-333F-4EBD-8C5F-5981E6836478}" presName="composite3" presStyleCnt="0"/>
      <dgm:spPr/>
    </dgm:pt>
    <dgm:pt modelId="{608D4896-8C75-481D-914B-E699CB060DAE}" type="pres">
      <dgm:prSet presAssocID="{F6D304CB-333F-4EBD-8C5F-5981E6836478}" presName="image3" presStyleLbl="node3" presStyleIdx="5" presStyleCnt="6" custScaleX="121000" custScaleY="121000" custLinFactX="-200000" custLinFactY="-48404" custLinFactNeighborX="-207354" custLinFactNeighborY="-100000"/>
      <dgm:spPr>
        <a:blipFill>
          <a:blip xmlns:r="http://schemas.openxmlformats.org/officeDocument/2006/relationships" r:embed="rId2">
            <a:duotone>
              <a:prstClr val="black"/>
              <a:schemeClr val="accent2">
                <a:tint val="45000"/>
                <a:satMod val="400000"/>
              </a:schemeClr>
            </a:duotone>
          </a:blip>
          <a:srcRect/>
          <a:stretch>
            <a:fillRect/>
          </a:stretch>
        </a:blipFill>
      </dgm:spPr>
    </dgm:pt>
    <dgm:pt modelId="{D75AB810-8B7C-4DAF-B95D-0B810C778C3E}" type="pres">
      <dgm:prSet presAssocID="{F6D304CB-333F-4EBD-8C5F-5981E6836478}" presName="text3" presStyleLbl="revTx" presStyleIdx="11" presStyleCnt="14" custScaleX="182806" custLinFactX="-45765" custLinFactY="-39454" custLinFactNeighborX="-100000" custLinFactNeighborY="-100000">
        <dgm:presLayoutVars>
          <dgm:chPref val="3"/>
        </dgm:presLayoutVars>
      </dgm:prSet>
      <dgm:spPr/>
    </dgm:pt>
    <dgm:pt modelId="{BBC435C0-0CFB-4E4C-BF84-D859E5F6199F}" type="pres">
      <dgm:prSet presAssocID="{F6D304CB-333F-4EBD-8C5F-5981E6836478}" presName="hierChild4" presStyleCnt="0"/>
      <dgm:spPr/>
    </dgm:pt>
    <dgm:pt modelId="{BAF00D7C-2293-4FC3-B6C7-136B742E9D51}" type="pres">
      <dgm:prSet presAssocID="{E0C83433-B50B-4357-BC61-40D5FC8F369B}" presName="Name23" presStyleLbl="parChTrans1D4" presStyleIdx="2" presStyleCnt="4"/>
      <dgm:spPr/>
    </dgm:pt>
    <dgm:pt modelId="{48DE8D23-2586-4117-B68B-633A5A2EA25A}" type="pres">
      <dgm:prSet presAssocID="{4D50258A-D687-45D6-9983-18D3EB41948C}" presName="hierRoot4" presStyleCnt="0"/>
      <dgm:spPr/>
    </dgm:pt>
    <dgm:pt modelId="{C93576CB-2384-46D2-B7F5-D5FC3B4A28A6}" type="pres">
      <dgm:prSet presAssocID="{4D50258A-D687-45D6-9983-18D3EB41948C}" presName="composite4" presStyleCnt="0"/>
      <dgm:spPr/>
    </dgm:pt>
    <dgm:pt modelId="{1C4B5F91-8E5C-4542-B9F1-9753D09208D3}" type="pres">
      <dgm:prSet presAssocID="{4D50258A-D687-45D6-9983-18D3EB41948C}" presName="image4" presStyleLbl="node4" presStyleIdx="2" presStyleCnt="4" custLinFactX="-123955" custLinFactNeighborX="-200000" custLinFactNeighborY="-38572"/>
      <dgm:spPr>
        <a:blipFill>
          <a:blip xmlns:r="http://schemas.openxmlformats.org/officeDocument/2006/relationships" r:embed="rId2"/>
          <a:srcRect/>
          <a:stretch>
            <a:fillRect/>
          </a:stretch>
        </a:blipFill>
      </dgm:spPr>
    </dgm:pt>
    <dgm:pt modelId="{1D0C7618-D1E1-4735-BDF2-11F5E26C08FC}" type="pres">
      <dgm:prSet presAssocID="{4D50258A-D687-45D6-9983-18D3EB41948C}" presName="text4" presStyleLbl="revTx" presStyleIdx="12" presStyleCnt="14">
        <dgm:presLayoutVars>
          <dgm:chPref val="3"/>
        </dgm:presLayoutVars>
      </dgm:prSet>
      <dgm:spPr/>
    </dgm:pt>
    <dgm:pt modelId="{EE24EF9C-5EA1-49D6-9C38-2057ED3DE3EB}" type="pres">
      <dgm:prSet presAssocID="{4D50258A-D687-45D6-9983-18D3EB41948C}" presName="hierChild5" presStyleCnt="0"/>
      <dgm:spPr/>
    </dgm:pt>
    <dgm:pt modelId="{5476EA45-6C66-4CD8-B6BF-86420BCFFC80}" type="pres">
      <dgm:prSet presAssocID="{CDA8FB16-4F82-4197-992A-1B63D5AA841D}" presName="Name23" presStyleLbl="parChTrans1D4" presStyleIdx="3" presStyleCnt="4"/>
      <dgm:spPr/>
    </dgm:pt>
    <dgm:pt modelId="{875E9F44-6657-4D25-9CC7-D9CB89119B14}" type="pres">
      <dgm:prSet presAssocID="{A1C2EDBA-69E9-4F3F-B3B7-762FA495077B}" presName="hierRoot4" presStyleCnt="0"/>
      <dgm:spPr/>
    </dgm:pt>
    <dgm:pt modelId="{E34E334E-26CB-4A85-91EB-423F8102FDA0}" type="pres">
      <dgm:prSet presAssocID="{A1C2EDBA-69E9-4F3F-B3B7-762FA495077B}" presName="composite4" presStyleCnt="0"/>
      <dgm:spPr/>
    </dgm:pt>
    <dgm:pt modelId="{6426E1A0-E568-4C6E-ACF7-27F85790B4A5}" type="pres">
      <dgm:prSet presAssocID="{A1C2EDBA-69E9-4F3F-B3B7-762FA495077B}" presName="image4" presStyleLbl="node4" presStyleIdx="3" presStyleCnt="4" custLinFactX="-200000" custLinFactNeighborX="-263703" custLinFactNeighborY="-38572"/>
      <dgm:spPr>
        <a:blipFill>
          <a:blip xmlns:r="http://schemas.openxmlformats.org/officeDocument/2006/relationships" r:embed="rId2"/>
          <a:srcRect/>
          <a:stretch>
            <a:fillRect/>
          </a:stretch>
        </a:blipFill>
      </dgm:spPr>
    </dgm:pt>
    <dgm:pt modelId="{DFA67979-CC92-4C90-9B6C-EE126BEB80AF}" type="pres">
      <dgm:prSet presAssocID="{A1C2EDBA-69E9-4F3F-B3B7-762FA495077B}" presName="text4" presStyleLbl="revTx" presStyleIdx="13" presStyleCnt="14" custScaleX="180102" custLinFactX="-100000" custLinFactNeighborX="-135960" custLinFactNeighborY="-25397">
        <dgm:presLayoutVars>
          <dgm:chPref val="3"/>
        </dgm:presLayoutVars>
      </dgm:prSet>
      <dgm:spPr/>
    </dgm:pt>
    <dgm:pt modelId="{684E57A1-A34C-4C59-9165-C473E4C349A1}" type="pres">
      <dgm:prSet presAssocID="{A1C2EDBA-69E9-4F3F-B3B7-762FA495077B}" presName="hierChild5" presStyleCnt="0"/>
      <dgm:spPr/>
    </dgm:pt>
  </dgm:ptLst>
  <dgm:cxnLst>
    <dgm:cxn modelId="{FD129003-C15C-4143-93C6-EF3C9E1D3ABC}" srcId="{F6D304CB-333F-4EBD-8C5F-5981E6836478}" destId="{A1C2EDBA-69E9-4F3F-B3B7-762FA495077B}" srcOrd="1" destOrd="0" parTransId="{CDA8FB16-4F82-4197-992A-1B63D5AA841D}" sibTransId="{6CD731CD-689F-4C76-83A8-96E97E65F46F}"/>
    <dgm:cxn modelId="{41F13106-E1B1-4A35-8B0F-F6AF706F6EC8}" type="presOf" srcId="{10ECFDB6-9111-402F-BFB0-681F34E7FC77}" destId="{8FDF07F0-8D26-4B7E-878A-56054F1D385C}" srcOrd="0" destOrd="0" presId="urn:microsoft.com/office/officeart/2009/layout/CirclePictureHierarchy"/>
    <dgm:cxn modelId="{36453C06-AEAF-4940-A999-B40B4080619A}" type="presOf" srcId="{608BA44B-7F4D-416C-A190-7C55A36A1C1E}" destId="{2022D67B-621A-46F0-9DC9-1853835AD715}" srcOrd="0" destOrd="0" presId="urn:microsoft.com/office/officeart/2009/layout/CirclePictureHierarchy"/>
    <dgm:cxn modelId="{A9064208-350F-4BB8-BDC3-548689CB17A3}" srcId="{73B82B59-EB4E-4223-A35A-D52ACE6A22CA}" destId="{B4052B6A-DA22-4F63-8BAF-1C4AA0BC6993}" srcOrd="0" destOrd="0" parTransId="{130DD5F2-A531-4C43-8985-2D5F934AC5E4}" sibTransId="{41008553-4307-4804-8D64-5316EDD8EDBA}"/>
    <dgm:cxn modelId="{BF6E090D-8B84-4791-A799-60AC86C8388F}" srcId="{B4052B6A-DA22-4F63-8BAF-1C4AA0BC6993}" destId="{A6EAE89B-445A-42D9-8A02-06C2DEEC1A6A}" srcOrd="0" destOrd="0" parTransId="{FECC9AB4-AE8F-407F-8FD7-AFC6120D9EA4}" sibTransId="{E4C5C48F-7B1C-47A2-BB57-47DE35CB90EE}"/>
    <dgm:cxn modelId="{94EAD018-FEE2-4097-B3FD-9B5672530F64}" type="presOf" srcId="{6472F256-98AA-4272-BACC-8C996D0B4343}" destId="{803F823A-6B26-4351-A4E0-77BF6D641009}" srcOrd="0" destOrd="0" presId="urn:microsoft.com/office/officeart/2009/layout/CirclePictureHierarchy"/>
    <dgm:cxn modelId="{4291DF1B-72C1-406D-AB3B-16925D2C79AA}" type="presOf" srcId="{B4052B6A-DA22-4F63-8BAF-1C4AA0BC6993}" destId="{D1DB6E9D-FEFB-4706-9EE2-B60D1745BB54}" srcOrd="0" destOrd="0" presId="urn:microsoft.com/office/officeart/2009/layout/CirclePictureHierarchy"/>
    <dgm:cxn modelId="{8799031C-4F51-41C9-9E43-324447BCCD0B}" type="presOf" srcId="{CC546AE8-FE98-4F7D-9D87-65B0654D0CF3}" destId="{6ECD2A54-BD3F-4B83-A4F0-EF6A26E2EB35}" srcOrd="0" destOrd="0" presId="urn:microsoft.com/office/officeart/2009/layout/CirclePictureHierarchy"/>
    <dgm:cxn modelId="{FF04D41E-742E-4811-9D81-CEA0F16143B5}" type="presOf" srcId="{CDA8FB16-4F82-4197-992A-1B63D5AA841D}" destId="{5476EA45-6C66-4CD8-B6BF-86420BCFFC80}" srcOrd="0" destOrd="0" presId="urn:microsoft.com/office/officeart/2009/layout/CirclePictureHierarchy"/>
    <dgm:cxn modelId="{2C6D022A-054D-4800-A4FA-08B18C7C2CF3}" type="presOf" srcId="{F6D304CB-333F-4EBD-8C5F-5981E6836478}" destId="{D75AB810-8B7C-4DAF-B95D-0B810C778C3E}" srcOrd="0" destOrd="0" presId="urn:microsoft.com/office/officeart/2009/layout/CirclePictureHierarchy"/>
    <dgm:cxn modelId="{B26DFD2D-BD02-45E5-AB6F-4FBB07F39AE6}" type="presOf" srcId="{C2FEC708-7FE2-474E-8219-45CB095060A9}" destId="{D73F04A5-447A-4B1C-A05B-DCD8EA2F40B1}" srcOrd="0" destOrd="0" presId="urn:microsoft.com/office/officeart/2009/layout/CirclePictureHierarchy"/>
    <dgm:cxn modelId="{F7C03D5D-4E07-4747-9DDE-9652BEC13896}" type="presOf" srcId="{E0C83433-B50B-4357-BC61-40D5FC8F369B}" destId="{BAF00D7C-2293-4FC3-B6C7-136B742E9D51}" srcOrd="0" destOrd="0" presId="urn:microsoft.com/office/officeart/2009/layout/CirclePictureHierarchy"/>
    <dgm:cxn modelId="{31DF7662-FCCB-485A-9B99-832974357520}" srcId="{6FF2E43A-9696-4EE8-B16E-0C2281999029}" destId="{D82979C9-1BDC-47CA-88EE-B87547A56ABC}" srcOrd="0" destOrd="0" parTransId="{E8BF08FF-3BC0-47C7-872D-70E69068CC71}" sibTransId="{B523378D-32C1-44C8-B90D-E8BED8D7C6AB}"/>
    <dgm:cxn modelId="{D7A9E046-2653-43F4-9A64-626C2994CFF5}" type="presOf" srcId="{70B8C6BB-00C0-455A-A5D7-B26C54294523}" destId="{95D66538-26AD-4DB5-BABC-43068BDB4CAB}" srcOrd="0" destOrd="0" presId="urn:microsoft.com/office/officeart/2009/layout/CirclePictureHierarchy"/>
    <dgm:cxn modelId="{CA2D556E-13FA-4FDF-A0DB-F632D6256806}" type="presOf" srcId="{5C0ACFD4-0210-4487-92B6-8019A14CCC28}" destId="{3CEE6FDD-1508-4E8A-BD9E-2AD8046BDBDC}" srcOrd="0" destOrd="0" presId="urn:microsoft.com/office/officeart/2009/layout/CirclePictureHierarchy"/>
    <dgm:cxn modelId="{2174C54F-0062-40EB-A399-C607075E90E9}" srcId="{70B8C6BB-00C0-455A-A5D7-B26C54294523}" destId="{C71E46A2-685F-48A4-9F8C-B83BF3CAF708}" srcOrd="1" destOrd="0" parTransId="{6472F256-98AA-4272-BACC-8C996D0B4343}" sibTransId="{3B2B1722-5532-470B-97F0-F5145AB72D53}"/>
    <dgm:cxn modelId="{3AA26073-2DAA-4D20-A378-4590AA722ED9}" srcId="{B4052B6A-DA22-4F63-8BAF-1C4AA0BC6993}" destId="{6FF2E43A-9696-4EE8-B16E-0C2281999029}" srcOrd="1" destOrd="0" parTransId="{5C0ACFD4-0210-4487-92B6-8019A14CCC28}" sibTransId="{E56AD684-F976-48E9-81D1-D9DC8135EE08}"/>
    <dgm:cxn modelId="{220D0254-986D-4ECB-8FA8-66D5A57872D4}" type="presOf" srcId="{4D50258A-D687-45D6-9983-18D3EB41948C}" destId="{1D0C7618-D1E1-4735-BDF2-11F5E26C08FC}" srcOrd="0" destOrd="0" presId="urn:microsoft.com/office/officeart/2009/layout/CirclePictureHierarchy"/>
    <dgm:cxn modelId="{4679D155-30C5-4B5D-B0AA-FA4B48B0EDA6}" type="presOf" srcId="{FDB34595-2866-4842-A59A-A90618890649}" destId="{70BAA3C8-F00F-46C4-A8CA-C0240C0FB8BD}" srcOrd="0" destOrd="0" presId="urn:microsoft.com/office/officeart/2009/layout/CirclePictureHierarchy"/>
    <dgm:cxn modelId="{EA48F576-B52E-4630-A215-5CF849E8F0B6}" type="presOf" srcId="{745A92C2-D302-44FE-860F-C945255631FA}" destId="{1F004D29-85BB-4AC5-BCAC-5C2EDDCBE195}" srcOrd="0" destOrd="0" presId="urn:microsoft.com/office/officeart/2009/layout/CirclePictureHierarchy"/>
    <dgm:cxn modelId="{9A8E3777-1BD2-4553-86BF-98790C0A0C28}" srcId="{F6D304CB-333F-4EBD-8C5F-5981E6836478}" destId="{4D50258A-D687-45D6-9983-18D3EB41948C}" srcOrd="0" destOrd="0" parTransId="{E0C83433-B50B-4357-BC61-40D5FC8F369B}" sibTransId="{8ACD4EE2-9023-4AB0-AF29-F4C08275BBC7}"/>
    <dgm:cxn modelId="{18D4E15A-DAD7-4725-87D1-516DF48A02B1}" type="presOf" srcId="{00C61A63-8EB2-4F58-BD1A-C54A1B02E1B1}" destId="{C1F7426B-BCED-4235-859B-C2AFCBF6B945}" srcOrd="0" destOrd="0" presId="urn:microsoft.com/office/officeart/2009/layout/CirclePictureHierarchy"/>
    <dgm:cxn modelId="{CD7FDF7B-DED5-49F8-97E3-F4BD1EC934BA}" srcId="{70B8C6BB-00C0-455A-A5D7-B26C54294523}" destId="{00C61A63-8EB2-4F58-BD1A-C54A1B02E1B1}" srcOrd="0" destOrd="0" parTransId="{9C4E74E3-2590-41CE-A244-E7120B797115}" sibTransId="{C3C04DD5-284B-488D-ACAB-F100092B849F}"/>
    <dgm:cxn modelId="{D1192487-D040-42E2-9AC0-980D34615137}" type="presOf" srcId="{33540EAB-E23C-4657-992E-01467282564D}" destId="{BA1692F3-39F8-4E4E-A172-43A8CF14CE56}" srcOrd="0" destOrd="0" presId="urn:microsoft.com/office/officeart/2009/layout/CirclePictureHierarchy"/>
    <dgm:cxn modelId="{1195FC8D-089F-4E65-BFBE-04A16C083E45}" type="presOf" srcId="{73B82B59-EB4E-4223-A35A-D52ACE6A22CA}" destId="{96716133-AA29-49CC-A46C-6279DE9EA774}" srcOrd="0" destOrd="0" presId="urn:microsoft.com/office/officeart/2009/layout/CirclePictureHierarchy"/>
    <dgm:cxn modelId="{B7AEFD8F-E32D-4E38-8439-874D705C7069}" type="presOf" srcId="{FECC9AB4-AE8F-407F-8FD7-AFC6120D9EA4}" destId="{03C153BC-E5C2-4C21-8B9E-96E824004D2D}" srcOrd="0" destOrd="0" presId="urn:microsoft.com/office/officeart/2009/layout/CirclePictureHierarchy"/>
    <dgm:cxn modelId="{5BA52291-01F0-42F2-A9CB-EE1DEAD1913B}" type="presOf" srcId="{D82979C9-1BDC-47CA-88EE-B87547A56ABC}" destId="{90CB39F2-0515-4FB1-9F80-008B66FB65FA}" srcOrd="0" destOrd="0" presId="urn:microsoft.com/office/officeart/2009/layout/CirclePictureHierarchy"/>
    <dgm:cxn modelId="{C14E9C95-5300-4008-840D-A166EF93E1CB}" srcId="{6FF2E43A-9696-4EE8-B16E-0C2281999029}" destId="{33540EAB-E23C-4657-992E-01467282564D}" srcOrd="1" destOrd="0" parTransId="{CC546AE8-FE98-4F7D-9D87-65B0654D0CF3}" sibTransId="{CEC72501-AB32-4CD7-875C-34C9EAECA1D8}"/>
    <dgm:cxn modelId="{CD0ABD95-003D-4A1A-9733-D924A2B11F8D}" type="presOf" srcId="{8D7AE37E-7776-405B-86F6-2A00A9019A6F}" destId="{8D78A330-CA41-4056-938B-C6B343788D6D}" srcOrd="0" destOrd="0" presId="urn:microsoft.com/office/officeart/2009/layout/CirclePictureHierarchy"/>
    <dgm:cxn modelId="{CEBC6B97-8BAA-494A-B357-187D2F3CDC4F}" srcId="{A6EAE89B-445A-42D9-8A02-06C2DEEC1A6A}" destId="{8D7AE37E-7776-405B-86F6-2A00A9019A6F}" srcOrd="1" destOrd="0" parTransId="{FDB34595-2866-4842-A59A-A90618890649}" sibTransId="{400D7FCD-1C2A-447C-97B9-D64C2416E9ED}"/>
    <dgm:cxn modelId="{76B53E9D-9044-498B-8D81-981A3A4B02C4}" type="presOf" srcId="{A1C2EDBA-69E9-4F3F-B3B7-762FA495077B}" destId="{DFA67979-CC92-4C90-9B6C-EE126BEB80AF}" srcOrd="0" destOrd="0" presId="urn:microsoft.com/office/officeart/2009/layout/CirclePictureHierarchy"/>
    <dgm:cxn modelId="{6042D5A3-7608-4791-BF6F-B41BF1FBEF84}" srcId="{C2FEC708-7FE2-474E-8219-45CB095060A9}" destId="{70B8C6BB-00C0-455A-A5D7-B26C54294523}" srcOrd="0" destOrd="0" parTransId="{745A92C2-D302-44FE-860F-C945255631FA}" sibTransId="{1932110B-FEE9-431C-B6E4-83A56CAAADE8}"/>
    <dgm:cxn modelId="{43A01BC6-8517-45A1-BDEB-A824701D56CF}" type="presOf" srcId="{52BC3A46-2E96-408F-9E8D-7CB47D5CCBA4}" destId="{8CCD0F15-9EA8-42A5-B278-2BC3201BA523}" srcOrd="0" destOrd="0" presId="urn:microsoft.com/office/officeart/2009/layout/CirclePictureHierarchy"/>
    <dgm:cxn modelId="{2A0A16CF-0346-4A5E-B1D2-7D500A34174D}" srcId="{C2FEC708-7FE2-474E-8219-45CB095060A9}" destId="{F6D304CB-333F-4EBD-8C5F-5981E6836478}" srcOrd="1" destOrd="0" parTransId="{52BC3A46-2E96-408F-9E8D-7CB47D5CCBA4}" sibTransId="{6D0611B2-5404-4359-AD0B-625E901B79D8}"/>
    <dgm:cxn modelId="{D5277ADA-40F7-46CB-91CC-9A0AED282E0C}" type="presOf" srcId="{C71E46A2-685F-48A4-9F8C-B83BF3CAF708}" destId="{622932F8-5424-4E75-818D-C5AD958D7C54}" srcOrd="0" destOrd="0" presId="urn:microsoft.com/office/officeart/2009/layout/CirclePictureHierarchy"/>
    <dgm:cxn modelId="{5FE3DADA-AF50-49C4-8B65-BE893D244EEA}" type="presOf" srcId="{EDDCF417-8368-4542-82AE-2AB1CD08ADC9}" destId="{3FE8B6BC-CFE3-453C-B25E-85A5193B07CB}" srcOrd="0" destOrd="0" presId="urn:microsoft.com/office/officeart/2009/layout/CirclePictureHierarchy"/>
    <dgm:cxn modelId="{C84281E1-71DB-4B5F-B83B-04646E7D3C85}" type="presOf" srcId="{E8BF08FF-3BC0-47C7-872D-70E69068CC71}" destId="{DE9CE256-D32D-4BBC-8EC1-FB819D7EDF1D}" srcOrd="0" destOrd="0" presId="urn:microsoft.com/office/officeart/2009/layout/CirclePictureHierarchy"/>
    <dgm:cxn modelId="{E5E88CE3-8639-466A-8957-3BEABB20647D}" type="presOf" srcId="{6FF2E43A-9696-4EE8-B16E-0C2281999029}" destId="{C97F0900-3009-4FA2-BA95-59ADACA132A3}" srcOrd="0" destOrd="0" presId="urn:microsoft.com/office/officeart/2009/layout/CirclePictureHierarchy"/>
    <dgm:cxn modelId="{63DC3CEE-0086-476F-9059-28F2369F0569}" srcId="{A6EAE89B-445A-42D9-8A02-06C2DEEC1A6A}" destId="{608BA44B-7F4D-416C-A190-7C55A36A1C1E}" srcOrd="0" destOrd="0" parTransId="{EDDCF417-8368-4542-82AE-2AB1CD08ADC9}" sibTransId="{B80A21BF-1DC1-4DB9-8904-56D63D50C3A0}"/>
    <dgm:cxn modelId="{82F45CF1-8528-485A-BA72-280CF653FAE4}" type="presOf" srcId="{A6EAE89B-445A-42D9-8A02-06C2DEEC1A6A}" destId="{945796CE-F860-427B-A62A-626501AF7735}" srcOrd="0" destOrd="0" presId="urn:microsoft.com/office/officeart/2009/layout/CirclePictureHierarchy"/>
    <dgm:cxn modelId="{DB7FEEF5-DC75-489B-B2AA-E8813802BD09}" srcId="{B4052B6A-DA22-4F63-8BAF-1C4AA0BC6993}" destId="{C2FEC708-7FE2-474E-8219-45CB095060A9}" srcOrd="2" destOrd="0" parTransId="{10ECFDB6-9111-402F-BFB0-681F34E7FC77}" sibTransId="{2D0F75A6-ACC4-42EF-98D5-B2A8052EA0B1}"/>
    <dgm:cxn modelId="{82A746F8-57A6-414D-B838-B5FC0854C296}" type="presOf" srcId="{9C4E74E3-2590-41CE-A244-E7120B797115}" destId="{CF32F0B7-F9C6-4AC5-B289-DA918883B28A}" srcOrd="0" destOrd="0" presId="urn:microsoft.com/office/officeart/2009/layout/CirclePictureHierarchy"/>
    <dgm:cxn modelId="{90F269BA-93B6-44F4-8417-028D98A6BD02}" type="presParOf" srcId="{96716133-AA29-49CC-A46C-6279DE9EA774}" destId="{0D6E17C5-7EA8-41D1-8B6F-CF6B0650AAFF}" srcOrd="0" destOrd="0" presId="urn:microsoft.com/office/officeart/2009/layout/CirclePictureHierarchy"/>
    <dgm:cxn modelId="{E664F927-69BC-45BD-B9BD-E802575EE307}" type="presParOf" srcId="{0D6E17C5-7EA8-41D1-8B6F-CF6B0650AAFF}" destId="{CFD2C568-2738-4156-8EC3-B51E49DB18E2}" srcOrd="0" destOrd="0" presId="urn:microsoft.com/office/officeart/2009/layout/CirclePictureHierarchy"/>
    <dgm:cxn modelId="{A620009A-B816-4BD1-890C-3BB16D447047}" type="presParOf" srcId="{CFD2C568-2738-4156-8EC3-B51E49DB18E2}" destId="{43A5C641-7012-4A7A-9007-54CD6D62FC53}" srcOrd="0" destOrd="0" presId="urn:microsoft.com/office/officeart/2009/layout/CirclePictureHierarchy"/>
    <dgm:cxn modelId="{C3917861-1302-4A2B-9370-3FBAD98C49EE}" type="presParOf" srcId="{CFD2C568-2738-4156-8EC3-B51E49DB18E2}" destId="{D1DB6E9D-FEFB-4706-9EE2-B60D1745BB54}" srcOrd="1" destOrd="0" presId="urn:microsoft.com/office/officeart/2009/layout/CirclePictureHierarchy"/>
    <dgm:cxn modelId="{B65E300A-810F-46F9-9834-D6AB6D60D9FE}" type="presParOf" srcId="{0D6E17C5-7EA8-41D1-8B6F-CF6B0650AAFF}" destId="{4E2313B7-3C26-43BD-9B01-EC7C26666584}" srcOrd="1" destOrd="0" presId="urn:microsoft.com/office/officeart/2009/layout/CirclePictureHierarchy"/>
    <dgm:cxn modelId="{876FD6AB-696E-4024-9AD2-C46671622C68}" type="presParOf" srcId="{4E2313B7-3C26-43BD-9B01-EC7C26666584}" destId="{03C153BC-E5C2-4C21-8B9E-96E824004D2D}" srcOrd="0" destOrd="0" presId="urn:microsoft.com/office/officeart/2009/layout/CirclePictureHierarchy"/>
    <dgm:cxn modelId="{471101B6-FC47-43E3-8E6E-75C915588EB1}" type="presParOf" srcId="{4E2313B7-3C26-43BD-9B01-EC7C26666584}" destId="{5B81B3DC-53D9-4E4C-8F07-43F7DD626CD7}" srcOrd="1" destOrd="0" presId="urn:microsoft.com/office/officeart/2009/layout/CirclePictureHierarchy"/>
    <dgm:cxn modelId="{C49AFE4A-72A3-4CB6-9820-6FB5E65BD07D}" type="presParOf" srcId="{5B81B3DC-53D9-4E4C-8F07-43F7DD626CD7}" destId="{DA7B2A13-123B-4FE0-809F-DC333ED02165}" srcOrd="0" destOrd="0" presId="urn:microsoft.com/office/officeart/2009/layout/CirclePictureHierarchy"/>
    <dgm:cxn modelId="{77AAE6D3-5396-4558-9D08-91168B1B21AB}" type="presParOf" srcId="{DA7B2A13-123B-4FE0-809F-DC333ED02165}" destId="{8B082CD2-2730-4421-B8CD-CA186C62F122}" srcOrd="0" destOrd="0" presId="urn:microsoft.com/office/officeart/2009/layout/CirclePictureHierarchy"/>
    <dgm:cxn modelId="{5E90058F-0AC7-48CA-B439-F9BC12F2C663}" type="presParOf" srcId="{DA7B2A13-123B-4FE0-809F-DC333ED02165}" destId="{945796CE-F860-427B-A62A-626501AF7735}" srcOrd="1" destOrd="0" presId="urn:microsoft.com/office/officeart/2009/layout/CirclePictureHierarchy"/>
    <dgm:cxn modelId="{D804160B-7FAE-4927-8062-7695F4D432F0}" type="presParOf" srcId="{5B81B3DC-53D9-4E4C-8F07-43F7DD626CD7}" destId="{25F21AB4-F37E-44D5-8B1E-AE39B6E0E9F3}" srcOrd="1" destOrd="0" presId="urn:microsoft.com/office/officeart/2009/layout/CirclePictureHierarchy"/>
    <dgm:cxn modelId="{2395FBAC-1760-475E-A164-9E53B00632A8}" type="presParOf" srcId="{25F21AB4-F37E-44D5-8B1E-AE39B6E0E9F3}" destId="{3FE8B6BC-CFE3-453C-B25E-85A5193B07CB}" srcOrd="0" destOrd="0" presId="urn:microsoft.com/office/officeart/2009/layout/CirclePictureHierarchy"/>
    <dgm:cxn modelId="{64B488C8-9B74-4778-8E87-A3D2603B0545}" type="presParOf" srcId="{25F21AB4-F37E-44D5-8B1E-AE39B6E0E9F3}" destId="{D288D4A2-5D5E-4FF1-83D8-9FD19701AC3E}" srcOrd="1" destOrd="0" presId="urn:microsoft.com/office/officeart/2009/layout/CirclePictureHierarchy"/>
    <dgm:cxn modelId="{259DC580-9EAB-4C41-9594-7016912B1E2B}" type="presParOf" srcId="{D288D4A2-5D5E-4FF1-83D8-9FD19701AC3E}" destId="{7FA30CFF-513A-483D-B8C1-971B17FF6211}" srcOrd="0" destOrd="0" presId="urn:microsoft.com/office/officeart/2009/layout/CirclePictureHierarchy"/>
    <dgm:cxn modelId="{371CE9AC-D492-4866-A106-C8067AE2E91B}" type="presParOf" srcId="{7FA30CFF-513A-483D-B8C1-971B17FF6211}" destId="{30B698B9-4BB4-4FD1-A730-6829B3F482C1}" srcOrd="0" destOrd="0" presId="urn:microsoft.com/office/officeart/2009/layout/CirclePictureHierarchy"/>
    <dgm:cxn modelId="{557C0B09-ED3E-4EE1-A207-F54115394268}" type="presParOf" srcId="{7FA30CFF-513A-483D-B8C1-971B17FF6211}" destId="{2022D67B-621A-46F0-9DC9-1853835AD715}" srcOrd="1" destOrd="0" presId="urn:microsoft.com/office/officeart/2009/layout/CirclePictureHierarchy"/>
    <dgm:cxn modelId="{2742D246-480D-4A65-9F62-2C92E3BDDE2E}" type="presParOf" srcId="{D288D4A2-5D5E-4FF1-83D8-9FD19701AC3E}" destId="{80E03D66-C3FE-40E5-BAF9-F6ABFAE83A3D}" srcOrd="1" destOrd="0" presId="urn:microsoft.com/office/officeart/2009/layout/CirclePictureHierarchy"/>
    <dgm:cxn modelId="{D67D826D-9433-4A04-937E-1382899EEED4}" type="presParOf" srcId="{25F21AB4-F37E-44D5-8B1E-AE39B6E0E9F3}" destId="{70BAA3C8-F00F-46C4-A8CA-C0240C0FB8BD}" srcOrd="2" destOrd="0" presId="urn:microsoft.com/office/officeart/2009/layout/CirclePictureHierarchy"/>
    <dgm:cxn modelId="{429BD223-68EE-4C0C-B2FB-CDF0204A7C51}" type="presParOf" srcId="{25F21AB4-F37E-44D5-8B1E-AE39B6E0E9F3}" destId="{9E8E8DAD-9EBC-4F97-8AA8-BF08EB5DB86B}" srcOrd="3" destOrd="0" presId="urn:microsoft.com/office/officeart/2009/layout/CirclePictureHierarchy"/>
    <dgm:cxn modelId="{67035359-BD3A-4825-8EB9-F9B3A452F56C}" type="presParOf" srcId="{9E8E8DAD-9EBC-4F97-8AA8-BF08EB5DB86B}" destId="{A5B16C90-DB3D-46D2-AA28-D099F2EBE448}" srcOrd="0" destOrd="0" presId="urn:microsoft.com/office/officeart/2009/layout/CirclePictureHierarchy"/>
    <dgm:cxn modelId="{B83F0EEC-4D24-4F17-8EFC-40DD9C22DE1B}" type="presParOf" srcId="{A5B16C90-DB3D-46D2-AA28-D099F2EBE448}" destId="{3F3D3132-473F-42BC-A67D-84368FF06BEE}" srcOrd="0" destOrd="0" presId="urn:microsoft.com/office/officeart/2009/layout/CirclePictureHierarchy"/>
    <dgm:cxn modelId="{A9D0E841-9B1C-434B-AD42-75A758DD2AF1}" type="presParOf" srcId="{A5B16C90-DB3D-46D2-AA28-D099F2EBE448}" destId="{8D78A330-CA41-4056-938B-C6B343788D6D}" srcOrd="1" destOrd="0" presId="urn:microsoft.com/office/officeart/2009/layout/CirclePictureHierarchy"/>
    <dgm:cxn modelId="{80E8D52E-4023-42FB-80DA-50FCF2809E97}" type="presParOf" srcId="{9E8E8DAD-9EBC-4F97-8AA8-BF08EB5DB86B}" destId="{2687C926-EF30-42D0-A4AE-05C293941BFB}" srcOrd="1" destOrd="0" presId="urn:microsoft.com/office/officeart/2009/layout/CirclePictureHierarchy"/>
    <dgm:cxn modelId="{16B24710-DD1F-4470-AA4C-A0E6FB51A6B2}" type="presParOf" srcId="{4E2313B7-3C26-43BD-9B01-EC7C26666584}" destId="{3CEE6FDD-1508-4E8A-BD9E-2AD8046BDBDC}" srcOrd="2" destOrd="0" presId="urn:microsoft.com/office/officeart/2009/layout/CirclePictureHierarchy"/>
    <dgm:cxn modelId="{33CF2410-2A65-461E-9850-44E06A5803E9}" type="presParOf" srcId="{4E2313B7-3C26-43BD-9B01-EC7C26666584}" destId="{9CF2DD20-38C5-4A59-8737-0D3B38E9FBF0}" srcOrd="3" destOrd="0" presId="urn:microsoft.com/office/officeart/2009/layout/CirclePictureHierarchy"/>
    <dgm:cxn modelId="{550C1A5F-DFCA-4FAD-A173-1264A557443F}" type="presParOf" srcId="{9CF2DD20-38C5-4A59-8737-0D3B38E9FBF0}" destId="{5DB27B52-8588-4D3D-A500-4545BA11BAC4}" srcOrd="0" destOrd="0" presId="urn:microsoft.com/office/officeart/2009/layout/CirclePictureHierarchy"/>
    <dgm:cxn modelId="{588EA786-4EAC-41B2-95F1-F7FA57C74CA7}" type="presParOf" srcId="{5DB27B52-8588-4D3D-A500-4545BA11BAC4}" destId="{E6893776-F276-4829-966B-0FFA0E6B014E}" srcOrd="0" destOrd="0" presId="urn:microsoft.com/office/officeart/2009/layout/CirclePictureHierarchy"/>
    <dgm:cxn modelId="{05AAA393-C210-4595-B548-7B8FDCE220A8}" type="presParOf" srcId="{5DB27B52-8588-4D3D-A500-4545BA11BAC4}" destId="{C97F0900-3009-4FA2-BA95-59ADACA132A3}" srcOrd="1" destOrd="0" presId="urn:microsoft.com/office/officeart/2009/layout/CirclePictureHierarchy"/>
    <dgm:cxn modelId="{9609AD70-C570-4CB4-B765-FD97DF860FA7}" type="presParOf" srcId="{9CF2DD20-38C5-4A59-8737-0D3B38E9FBF0}" destId="{A802AAE2-C804-413F-9E99-B5142DE9DF01}" srcOrd="1" destOrd="0" presId="urn:microsoft.com/office/officeart/2009/layout/CirclePictureHierarchy"/>
    <dgm:cxn modelId="{95F825DA-6EC5-48BE-BB26-58B6EBDF3786}" type="presParOf" srcId="{A802AAE2-C804-413F-9E99-B5142DE9DF01}" destId="{DE9CE256-D32D-4BBC-8EC1-FB819D7EDF1D}" srcOrd="0" destOrd="0" presId="urn:microsoft.com/office/officeart/2009/layout/CirclePictureHierarchy"/>
    <dgm:cxn modelId="{931D6A8F-3421-4D4D-A037-39C8ACE92ECB}" type="presParOf" srcId="{A802AAE2-C804-413F-9E99-B5142DE9DF01}" destId="{3C31C42B-EA22-44CA-A5A1-E322BC3333E5}" srcOrd="1" destOrd="0" presId="urn:microsoft.com/office/officeart/2009/layout/CirclePictureHierarchy"/>
    <dgm:cxn modelId="{B6292AB1-E1F6-42CE-B83E-00C6CC294DFA}" type="presParOf" srcId="{3C31C42B-EA22-44CA-A5A1-E322BC3333E5}" destId="{E9226AB5-985B-4645-B0E4-7BF69C65FACA}" srcOrd="0" destOrd="0" presId="urn:microsoft.com/office/officeart/2009/layout/CirclePictureHierarchy"/>
    <dgm:cxn modelId="{CEDC3A14-0CE2-444D-B664-6C99569CB00E}" type="presParOf" srcId="{E9226AB5-985B-4645-B0E4-7BF69C65FACA}" destId="{F9F2EB58-6AFC-4F4E-9434-A79D79C371FD}" srcOrd="0" destOrd="0" presId="urn:microsoft.com/office/officeart/2009/layout/CirclePictureHierarchy"/>
    <dgm:cxn modelId="{8B865839-0705-4591-906A-9A404B32B6D0}" type="presParOf" srcId="{E9226AB5-985B-4645-B0E4-7BF69C65FACA}" destId="{90CB39F2-0515-4FB1-9F80-008B66FB65FA}" srcOrd="1" destOrd="0" presId="urn:microsoft.com/office/officeart/2009/layout/CirclePictureHierarchy"/>
    <dgm:cxn modelId="{F417588E-C510-4FE5-9939-5B679A6FADBF}" type="presParOf" srcId="{3C31C42B-EA22-44CA-A5A1-E322BC3333E5}" destId="{68A52A75-C9D6-4365-9B69-14AED4762E3E}" srcOrd="1" destOrd="0" presId="urn:microsoft.com/office/officeart/2009/layout/CirclePictureHierarchy"/>
    <dgm:cxn modelId="{1D1E6B65-4211-4DC0-872F-C3FF89605E99}" type="presParOf" srcId="{A802AAE2-C804-413F-9E99-B5142DE9DF01}" destId="{6ECD2A54-BD3F-4B83-A4F0-EF6A26E2EB35}" srcOrd="2" destOrd="0" presId="urn:microsoft.com/office/officeart/2009/layout/CirclePictureHierarchy"/>
    <dgm:cxn modelId="{294A0F32-AA1F-41C0-9CB0-247F392F1055}" type="presParOf" srcId="{A802AAE2-C804-413F-9E99-B5142DE9DF01}" destId="{1D0410C4-4C06-4C59-A81C-6F311056EFB3}" srcOrd="3" destOrd="0" presId="urn:microsoft.com/office/officeart/2009/layout/CirclePictureHierarchy"/>
    <dgm:cxn modelId="{DE8092DF-BDC9-44BE-91FA-204335BD6167}" type="presParOf" srcId="{1D0410C4-4C06-4C59-A81C-6F311056EFB3}" destId="{03F325A5-047A-4589-B603-D3A2BECCFB01}" srcOrd="0" destOrd="0" presId="urn:microsoft.com/office/officeart/2009/layout/CirclePictureHierarchy"/>
    <dgm:cxn modelId="{7E2C4EE8-1DC9-475B-A9AF-605B93C4B618}" type="presParOf" srcId="{03F325A5-047A-4589-B603-D3A2BECCFB01}" destId="{21E55215-52A5-4171-A550-8D2D957554F7}" srcOrd="0" destOrd="0" presId="urn:microsoft.com/office/officeart/2009/layout/CirclePictureHierarchy"/>
    <dgm:cxn modelId="{352CF863-4D88-47F5-AE23-892856B48AB9}" type="presParOf" srcId="{03F325A5-047A-4589-B603-D3A2BECCFB01}" destId="{BA1692F3-39F8-4E4E-A172-43A8CF14CE56}" srcOrd="1" destOrd="0" presId="urn:microsoft.com/office/officeart/2009/layout/CirclePictureHierarchy"/>
    <dgm:cxn modelId="{24E406B5-4583-46E3-91CD-0DA27E123C06}" type="presParOf" srcId="{1D0410C4-4C06-4C59-A81C-6F311056EFB3}" destId="{7B9ABD48-671E-449B-BAF4-640F372908D0}" srcOrd="1" destOrd="0" presId="urn:microsoft.com/office/officeart/2009/layout/CirclePictureHierarchy"/>
    <dgm:cxn modelId="{97AA1989-A5A9-49A4-B87D-E6DCAA9BAEC9}" type="presParOf" srcId="{4E2313B7-3C26-43BD-9B01-EC7C26666584}" destId="{8FDF07F0-8D26-4B7E-878A-56054F1D385C}" srcOrd="4" destOrd="0" presId="urn:microsoft.com/office/officeart/2009/layout/CirclePictureHierarchy"/>
    <dgm:cxn modelId="{A53D805E-FFAB-4BA5-AF75-6BCE41F07FD7}" type="presParOf" srcId="{4E2313B7-3C26-43BD-9B01-EC7C26666584}" destId="{3E9FC4AC-DCE7-4ED4-A0E1-40F05780F75D}" srcOrd="5" destOrd="0" presId="urn:microsoft.com/office/officeart/2009/layout/CirclePictureHierarchy"/>
    <dgm:cxn modelId="{0E59B909-C24C-4689-8680-DDFF2B1C7A16}" type="presParOf" srcId="{3E9FC4AC-DCE7-4ED4-A0E1-40F05780F75D}" destId="{1360A2FE-5B6A-48AC-A169-E060E96AE22B}" srcOrd="0" destOrd="0" presId="urn:microsoft.com/office/officeart/2009/layout/CirclePictureHierarchy"/>
    <dgm:cxn modelId="{EF97B46F-667B-46D6-8C07-E318D8BD10B4}" type="presParOf" srcId="{1360A2FE-5B6A-48AC-A169-E060E96AE22B}" destId="{8A270B64-0A73-488C-8C39-CE8E68365FAF}" srcOrd="0" destOrd="0" presId="urn:microsoft.com/office/officeart/2009/layout/CirclePictureHierarchy"/>
    <dgm:cxn modelId="{F4CBE3D5-59F5-4B16-A84E-2313A279135A}" type="presParOf" srcId="{1360A2FE-5B6A-48AC-A169-E060E96AE22B}" destId="{D73F04A5-447A-4B1C-A05B-DCD8EA2F40B1}" srcOrd="1" destOrd="0" presId="urn:microsoft.com/office/officeart/2009/layout/CirclePictureHierarchy"/>
    <dgm:cxn modelId="{1D9E325C-4B13-4AA1-84E2-9B048EA2E4AF}" type="presParOf" srcId="{3E9FC4AC-DCE7-4ED4-A0E1-40F05780F75D}" destId="{4FAA78D3-A28C-4192-B392-E3CAB1422C1F}" srcOrd="1" destOrd="0" presId="urn:microsoft.com/office/officeart/2009/layout/CirclePictureHierarchy"/>
    <dgm:cxn modelId="{D1BB7FDC-196A-4CF1-81F8-EDD911CC28D2}" type="presParOf" srcId="{4FAA78D3-A28C-4192-B392-E3CAB1422C1F}" destId="{1F004D29-85BB-4AC5-BCAC-5C2EDDCBE195}" srcOrd="0" destOrd="0" presId="urn:microsoft.com/office/officeart/2009/layout/CirclePictureHierarchy"/>
    <dgm:cxn modelId="{69F987A3-660C-4B68-AA5B-C18DF5DD8C4B}" type="presParOf" srcId="{4FAA78D3-A28C-4192-B392-E3CAB1422C1F}" destId="{8B4B3067-370F-4E29-880B-744B465281D4}" srcOrd="1" destOrd="0" presId="urn:microsoft.com/office/officeart/2009/layout/CirclePictureHierarchy"/>
    <dgm:cxn modelId="{BED689E6-A0C5-4C0D-8BA3-77FCFA6E06CD}" type="presParOf" srcId="{8B4B3067-370F-4E29-880B-744B465281D4}" destId="{03E13330-066B-4F67-BE66-CAA39E1D80F0}" srcOrd="0" destOrd="0" presId="urn:microsoft.com/office/officeart/2009/layout/CirclePictureHierarchy"/>
    <dgm:cxn modelId="{D89A3967-4054-46B2-A6EA-495C9F4DE461}" type="presParOf" srcId="{03E13330-066B-4F67-BE66-CAA39E1D80F0}" destId="{CE792BFC-FBCF-4695-B390-4C91179AA8D3}" srcOrd="0" destOrd="0" presId="urn:microsoft.com/office/officeart/2009/layout/CirclePictureHierarchy"/>
    <dgm:cxn modelId="{0FE547B8-DA11-4E33-8B76-8FC237352513}" type="presParOf" srcId="{03E13330-066B-4F67-BE66-CAA39E1D80F0}" destId="{95D66538-26AD-4DB5-BABC-43068BDB4CAB}" srcOrd="1" destOrd="0" presId="urn:microsoft.com/office/officeart/2009/layout/CirclePictureHierarchy"/>
    <dgm:cxn modelId="{A1F0D9C7-A83A-4846-9DAF-1DDCCF9450CB}" type="presParOf" srcId="{8B4B3067-370F-4E29-880B-744B465281D4}" destId="{0A1A1EDE-BA1F-477C-96CE-BEF14CABC0C7}" srcOrd="1" destOrd="0" presId="urn:microsoft.com/office/officeart/2009/layout/CirclePictureHierarchy"/>
    <dgm:cxn modelId="{A42616C5-8FDA-499C-B9BA-F353393B97BA}" type="presParOf" srcId="{0A1A1EDE-BA1F-477C-96CE-BEF14CABC0C7}" destId="{CF32F0B7-F9C6-4AC5-B289-DA918883B28A}" srcOrd="0" destOrd="0" presId="urn:microsoft.com/office/officeart/2009/layout/CirclePictureHierarchy"/>
    <dgm:cxn modelId="{5C85D165-1006-4342-877F-E88508662DBB}" type="presParOf" srcId="{0A1A1EDE-BA1F-477C-96CE-BEF14CABC0C7}" destId="{348BF4E0-E29C-4137-B1D4-494002B317E9}" srcOrd="1" destOrd="0" presId="urn:microsoft.com/office/officeart/2009/layout/CirclePictureHierarchy"/>
    <dgm:cxn modelId="{32EE6203-5615-4525-AEE2-A44D28102D7F}" type="presParOf" srcId="{348BF4E0-E29C-4137-B1D4-494002B317E9}" destId="{59EF0BEC-7980-4B59-AC21-BFE8EA7144D3}" srcOrd="0" destOrd="0" presId="urn:microsoft.com/office/officeart/2009/layout/CirclePictureHierarchy"/>
    <dgm:cxn modelId="{39AFFCAA-86A4-42C5-8907-193B8C24E021}" type="presParOf" srcId="{59EF0BEC-7980-4B59-AC21-BFE8EA7144D3}" destId="{CE6D340F-9255-42B4-B839-986104974603}" srcOrd="0" destOrd="0" presId="urn:microsoft.com/office/officeart/2009/layout/CirclePictureHierarchy"/>
    <dgm:cxn modelId="{77BD1A13-9608-466B-9E0D-B1E9EDD82B36}" type="presParOf" srcId="{59EF0BEC-7980-4B59-AC21-BFE8EA7144D3}" destId="{C1F7426B-BCED-4235-859B-C2AFCBF6B945}" srcOrd="1" destOrd="0" presId="urn:microsoft.com/office/officeart/2009/layout/CirclePictureHierarchy"/>
    <dgm:cxn modelId="{2702180F-8508-4D94-80DE-B9505E2628D6}" type="presParOf" srcId="{348BF4E0-E29C-4137-B1D4-494002B317E9}" destId="{E6674A00-A6CB-4443-AD86-90B037786EF5}" srcOrd="1" destOrd="0" presId="urn:microsoft.com/office/officeart/2009/layout/CirclePictureHierarchy"/>
    <dgm:cxn modelId="{4258B792-1E8F-4084-B041-12FFE21A7388}" type="presParOf" srcId="{0A1A1EDE-BA1F-477C-96CE-BEF14CABC0C7}" destId="{803F823A-6B26-4351-A4E0-77BF6D641009}" srcOrd="2" destOrd="0" presId="urn:microsoft.com/office/officeart/2009/layout/CirclePictureHierarchy"/>
    <dgm:cxn modelId="{66E1F616-C0B4-4C20-9729-186F135EFCB7}" type="presParOf" srcId="{0A1A1EDE-BA1F-477C-96CE-BEF14CABC0C7}" destId="{33A6977A-F9C7-48B9-B993-CFBAE3F5B5DD}" srcOrd="3" destOrd="0" presId="urn:microsoft.com/office/officeart/2009/layout/CirclePictureHierarchy"/>
    <dgm:cxn modelId="{A6D18042-5522-462E-9DB2-1D7F00F94DAE}" type="presParOf" srcId="{33A6977A-F9C7-48B9-B993-CFBAE3F5B5DD}" destId="{1A3E4F95-0005-436F-87D9-4E8841969FB0}" srcOrd="0" destOrd="0" presId="urn:microsoft.com/office/officeart/2009/layout/CirclePictureHierarchy"/>
    <dgm:cxn modelId="{6C38B060-D3ED-4237-876C-0E60A3ABC2C6}" type="presParOf" srcId="{1A3E4F95-0005-436F-87D9-4E8841969FB0}" destId="{F14365F4-9248-4007-B298-34C9A0815CED}" srcOrd="0" destOrd="0" presId="urn:microsoft.com/office/officeart/2009/layout/CirclePictureHierarchy"/>
    <dgm:cxn modelId="{4053DAE5-FDC3-4B97-A861-BB9451FF5138}" type="presParOf" srcId="{1A3E4F95-0005-436F-87D9-4E8841969FB0}" destId="{622932F8-5424-4E75-818D-C5AD958D7C54}" srcOrd="1" destOrd="0" presId="urn:microsoft.com/office/officeart/2009/layout/CirclePictureHierarchy"/>
    <dgm:cxn modelId="{56BA963B-84DB-44DB-A992-DC868D58BA62}" type="presParOf" srcId="{33A6977A-F9C7-48B9-B993-CFBAE3F5B5DD}" destId="{E2D306C4-F8AD-4AF4-B735-3C5108A77EB3}" srcOrd="1" destOrd="0" presId="urn:microsoft.com/office/officeart/2009/layout/CirclePictureHierarchy"/>
    <dgm:cxn modelId="{96141121-271E-4EED-B741-0D8B2D817AFB}" type="presParOf" srcId="{4FAA78D3-A28C-4192-B392-E3CAB1422C1F}" destId="{8CCD0F15-9EA8-42A5-B278-2BC3201BA523}" srcOrd="2" destOrd="0" presId="urn:microsoft.com/office/officeart/2009/layout/CirclePictureHierarchy"/>
    <dgm:cxn modelId="{FFEFED6F-09A5-4082-9FB4-2C45661E7EFC}" type="presParOf" srcId="{4FAA78D3-A28C-4192-B392-E3CAB1422C1F}" destId="{4BE8327F-DED7-437F-8C06-92C45B83A743}" srcOrd="3" destOrd="0" presId="urn:microsoft.com/office/officeart/2009/layout/CirclePictureHierarchy"/>
    <dgm:cxn modelId="{95965743-8EE4-4478-AC9D-69754F0800D0}" type="presParOf" srcId="{4BE8327F-DED7-437F-8C06-92C45B83A743}" destId="{4AF3212F-2955-4633-B411-C4BE0A25A37B}" srcOrd="0" destOrd="0" presId="urn:microsoft.com/office/officeart/2009/layout/CirclePictureHierarchy"/>
    <dgm:cxn modelId="{3D2FAC04-BDAA-491D-AF83-4DF0DACBFE4B}" type="presParOf" srcId="{4AF3212F-2955-4633-B411-C4BE0A25A37B}" destId="{608D4896-8C75-481D-914B-E699CB060DAE}" srcOrd="0" destOrd="0" presId="urn:microsoft.com/office/officeart/2009/layout/CirclePictureHierarchy"/>
    <dgm:cxn modelId="{CF5D465B-16FA-4307-9552-B21D446AA9D4}" type="presParOf" srcId="{4AF3212F-2955-4633-B411-C4BE0A25A37B}" destId="{D75AB810-8B7C-4DAF-B95D-0B810C778C3E}" srcOrd="1" destOrd="0" presId="urn:microsoft.com/office/officeart/2009/layout/CirclePictureHierarchy"/>
    <dgm:cxn modelId="{F54AABC1-8F8A-4037-8D27-E52139987144}" type="presParOf" srcId="{4BE8327F-DED7-437F-8C06-92C45B83A743}" destId="{BBC435C0-0CFB-4E4C-BF84-D859E5F6199F}" srcOrd="1" destOrd="0" presId="urn:microsoft.com/office/officeart/2009/layout/CirclePictureHierarchy"/>
    <dgm:cxn modelId="{BFB08611-7C0C-4A02-987F-35C236F3E50E}" type="presParOf" srcId="{BBC435C0-0CFB-4E4C-BF84-D859E5F6199F}" destId="{BAF00D7C-2293-4FC3-B6C7-136B742E9D51}" srcOrd="0" destOrd="0" presId="urn:microsoft.com/office/officeart/2009/layout/CirclePictureHierarchy"/>
    <dgm:cxn modelId="{E208C341-76E9-421C-AAD7-DDBC239935C6}" type="presParOf" srcId="{BBC435C0-0CFB-4E4C-BF84-D859E5F6199F}" destId="{48DE8D23-2586-4117-B68B-633A5A2EA25A}" srcOrd="1" destOrd="0" presId="urn:microsoft.com/office/officeart/2009/layout/CirclePictureHierarchy"/>
    <dgm:cxn modelId="{9903155D-C505-4570-A0BE-FF34D1128D46}" type="presParOf" srcId="{48DE8D23-2586-4117-B68B-633A5A2EA25A}" destId="{C93576CB-2384-46D2-B7F5-D5FC3B4A28A6}" srcOrd="0" destOrd="0" presId="urn:microsoft.com/office/officeart/2009/layout/CirclePictureHierarchy"/>
    <dgm:cxn modelId="{5ED5DBB6-F8DB-4D7F-B513-3CB071BA0EAF}" type="presParOf" srcId="{C93576CB-2384-46D2-B7F5-D5FC3B4A28A6}" destId="{1C4B5F91-8E5C-4542-B9F1-9753D09208D3}" srcOrd="0" destOrd="0" presId="urn:microsoft.com/office/officeart/2009/layout/CirclePictureHierarchy"/>
    <dgm:cxn modelId="{0AAF95F5-92CE-4B5F-B943-C56587589743}" type="presParOf" srcId="{C93576CB-2384-46D2-B7F5-D5FC3B4A28A6}" destId="{1D0C7618-D1E1-4735-BDF2-11F5E26C08FC}" srcOrd="1" destOrd="0" presId="urn:microsoft.com/office/officeart/2009/layout/CirclePictureHierarchy"/>
    <dgm:cxn modelId="{A6F554EF-A3D0-4DE2-BD2D-2BC8946A4560}" type="presParOf" srcId="{48DE8D23-2586-4117-B68B-633A5A2EA25A}" destId="{EE24EF9C-5EA1-49D6-9C38-2057ED3DE3EB}" srcOrd="1" destOrd="0" presId="urn:microsoft.com/office/officeart/2009/layout/CirclePictureHierarchy"/>
    <dgm:cxn modelId="{C1288543-D1E6-44F4-9A1D-918BCF60EA72}" type="presParOf" srcId="{BBC435C0-0CFB-4E4C-BF84-D859E5F6199F}" destId="{5476EA45-6C66-4CD8-B6BF-86420BCFFC80}" srcOrd="2" destOrd="0" presId="urn:microsoft.com/office/officeart/2009/layout/CirclePictureHierarchy"/>
    <dgm:cxn modelId="{E079B87B-111C-4A2A-994D-E20A512BA206}" type="presParOf" srcId="{BBC435C0-0CFB-4E4C-BF84-D859E5F6199F}" destId="{875E9F44-6657-4D25-9CC7-D9CB89119B14}" srcOrd="3" destOrd="0" presId="urn:microsoft.com/office/officeart/2009/layout/CirclePictureHierarchy"/>
    <dgm:cxn modelId="{1A43BB69-2357-4218-9A41-8546CC7A5D50}" type="presParOf" srcId="{875E9F44-6657-4D25-9CC7-D9CB89119B14}" destId="{E34E334E-26CB-4A85-91EB-423F8102FDA0}" srcOrd="0" destOrd="0" presId="urn:microsoft.com/office/officeart/2009/layout/CirclePictureHierarchy"/>
    <dgm:cxn modelId="{3032296B-6328-4522-B4AC-DA02E8765335}" type="presParOf" srcId="{E34E334E-26CB-4A85-91EB-423F8102FDA0}" destId="{6426E1A0-E568-4C6E-ACF7-27F85790B4A5}" srcOrd="0" destOrd="0" presId="urn:microsoft.com/office/officeart/2009/layout/CirclePictureHierarchy"/>
    <dgm:cxn modelId="{EC211109-91C2-45AB-BFC3-410171B7E7E0}" type="presParOf" srcId="{E34E334E-26CB-4A85-91EB-423F8102FDA0}" destId="{DFA67979-CC92-4C90-9B6C-EE126BEB80AF}" srcOrd="1" destOrd="0" presId="urn:microsoft.com/office/officeart/2009/layout/CirclePictureHierarchy"/>
    <dgm:cxn modelId="{59DE440C-1BC7-4825-A81A-790D974B1240}" type="presParOf" srcId="{875E9F44-6657-4D25-9CC7-D9CB89119B14}" destId="{684E57A1-A34C-4C59-9165-C473E4C349A1}" srcOrd="1" destOrd="0" presId="urn:microsoft.com/office/officeart/2009/layout/CirclePictureHierarchy"/>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96B513-7998-49D3-8BD9-BF2A413731D2}"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157CE12-9274-4E96-A934-F26A2A932959}">
      <dgm:prSet/>
      <dgm:spPr/>
      <dgm:t>
        <a:bodyPr/>
        <a:lstStyle/>
        <a:p>
          <a:pPr>
            <a:lnSpc>
              <a:spcPct val="100000"/>
            </a:lnSpc>
          </a:pPr>
          <a:r>
            <a:rPr lang="en-US" b="1" dirty="0"/>
            <a:t>Chapters</a:t>
          </a:r>
          <a:r>
            <a:rPr lang="en-US" dirty="0"/>
            <a:t> are the backbone of the Women of Today organization.  This is where members “belong” and are connected to their community.  Districts are a geographical grouping of chapters to promote communication and mutual support.  Districts are also primary entity for how members are represented on the MNWT Executive Council.</a:t>
          </a:r>
        </a:p>
      </dgm:t>
    </dgm:pt>
    <dgm:pt modelId="{7DCD8AF3-B065-463D-A4E8-36874D1E854B}" type="parTrans" cxnId="{DDA496BA-04BA-4BFA-92A8-ACEF0120686A}">
      <dgm:prSet/>
      <dgm:spPr/>
      <dgm:t>
        <a:bodyPr/>
        <a:lstStyle/>
        <a:p>
          <a:endParaRPr lang="en-US"/>
        </a:p>
      </dgm:t>
    </dgm:pt>
    <dgm:pt modelId="{FFA888DF-B8E7-4D9F-9A77-F9B26B735E57}" type="sibTrans" cxnId="{DDA496BA-04BA-4BFA-92A8-ACEF0120686A}">
      <dgm:prSet/>
      <dgm:spPr/>
      <dgm:t>
        <a:bodyPr/>
        <a:lstStyle/>
        <a:p>
          <a:endParaRPr lang="en-US"/>
        </a:p>
      </dgm:t>
    </dgm:pt>
    <dgm:pt modelId="{BFA5E7C8-D301-4F64-B0D2-69221948F4AC}">
      <dgm:prSet/>
      <dgm:spPr/>
      <dgm:t>
        <a:bodyPr/>
        <a:lstStyle/>
        <a:p>
          <a:pPr>
            <a:lnSpc>
              <a:spcPct val="100000"/>
            </a:lnSpc>
          </a:pPr>
          <a:r>
            <a:rPr lang="en-US" dirty="0"/>
            <a:t>Minnesota currently has 8 districts made up of 4 – 8 chapters each.  They are divided in to two Regions. Region 1 is Districts 2, 3, 4, &amp; 5 and Region 2 is Districts 6, 7, 8, &amp; 9.</a:t>
          </a:r>
        </a:p>
      </dgm:t>
    </dgm:pt>
    <dgm:pt modelId="{9E01D84B-B85A-4A86-B5AB-88F41F25B401}" type="parTrans" cxnId="{1CD977D9-7E4F-4949-95C6-8698E5964FAD}">
      <dgm:prSet/>
      <dgm:spPr/>
      <dgm:t>
        <a:bodyPr/>
        <a:lstStyle/>
        <a:p>
          <a:endParaRPr lang="en-US"/>
        </a:p>
      </dgm:t>
    </dgm:pt>
    <dgm:pt modelId="{7BFC19E1-E8A0-44FB-B0E4-291AE61D0036}" type="sibTrans" cxnId="{1CD977D9-7E4F-4949-95C6-8698E5964FAD}">
      <dgm:prSet/>
      <dgm:spPr/>
      <dgm:t>
        <a:bodyPr/>
        <a:lstStyle/>
        <a:p>
          <a:endParaRPr lang="en-US"/>
        </a:p>
      </dgm:t>
    </dgm:pt>
    <dgm:pt modelId="{4847344B-CAB7-4A7E-94EE-AE2B3FD2089A}">
      <dgm:prSet/>
      <dgm:spPr/>
      <dgm:t>
        <a:bodyPr/>
        <a:lstStyle/>
        <a:p>
          <a:pPr>
            <a:lnSpc>
              <a:spcPct val="100000"/>
            </a:lnSpc>
          </a:pPr>
          <a:r>
            <a:rPr lang="en-US" b="1" dirty="0"/>
            <a:t>District meetings </a:t>
          </a:r>
          <a:r>
            <a:rPr lang="en-US" dirty="0"/>
            <a:t>are held 3 times a year as scheduled by the individual district in June, October and February/March.  District meetings are different than chapter meetings or conventions.  They offer enrichment and training and time to connect and share with other chapters.  Districts may also hold socials or programming events throughout the year.</a:t>
          </a:r>
        </a:p>
      </dgm:t>
    </dgm:pt>
    <dgm:pt modelId="{9563BA70-E4F8-4348-BF4A-099249ECEB02}" type="parTrans" cxnId="{2E9A7A4E-A6FD-43EA-A1AC-B9DA81A5EEFD}">
      <dgm:prSet/>
      <dgm:spPr/>
      <dgm:t>
        <a:bodyPr/>
        <a:lstStyle/>
        <a:p>
          <a:endParaRPr lang="en-US"/>
        </a:p>
      </dgm:t>
    </dgm:pt>
    <dgm:pt modelId="{EE497554-8E89-4212-8B35-80B80DD85E0B}" type="sibTrans" cxnId="{2E9A7A4E-A6FD-43EA-A1AC-B9DA81A5EEFD}">
      <dgm:prSet/>
      <dgm:spPr/>
      <dgm:t>
        <a:bodyPr/>
        <a:lstStyle/>
        <a:p>
          <a:endParaRPr lang="en-US"/>
        </a:p>
      </dgm:t>
    </dgm:pt>
    <dgm:pt modelId="{A3BE3BAB-1097-45D8-8C3E-1093FCB61C4F}" type="pres">
      <dgm:prSet presAssocID="{9996B513-7998-49D3-8BD9-BF2A413731D2}" presName="root" presStyleCnt="0">
        <dgm:presLayoutVars>
          <dgm:dir/>
          <dgm:resizeHandles val="exact"/>
        </dgm:presLayoutVars>
      </dgm:prSet>
      <dgm:spPr/>
    </dgm:pt>
    <dgm:pt modelId="{814EC795-1063-446E-B110-4142492A9EC0}" type="pres">
      <dgm:prSet presAssocID="{B157CE12-9274-4E96-A934-F26A2A932959}" presName="compNode" presStyleCnt="0"/>
      <dgm:spPr/>
    </dgm:pt>
    <dgm:pt modelId="{BBFEAE45-411E-41DF-9B43-FD811BE579D0}" type="pres">
      <dgm:prSet presAssocID="{B157CE12-9274-4E96-A934-F26A2A932959}" presName="bgRect" presStyleLbl="bgShp" presStyleIdx="0" presStyleCnt="3"/>
      <dgm:spPr/>
    </dgm:pt>
    <dgm:pt modelId="{25433E49-F3E5-4CF1-8104-D98DDCC8A3E0}" type="pres">
      <dgm:prSet presAssocID="{B157CE12-9274-4E96-A934-F26A2A932959}"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roup with solid fill"/>
        </a:ext>
      </dgm:extLst>
    </dgm:pt>
    <dgm:pt modelId="{C7BEF36B-9296-40C1-B33D-332E13A08717}" type="pres">
      <dgm:prSet presAssocID="{B157CE12-9274-4E96-A934-F26A2A932959}" presName="spaceRect" presStyleCnt="0"/>
      <dgm:spPr/>
    </dgm:pt>
    <dgm:pt modelId="{A9324AC9-2738-423A-8DED-20251E33DBDA}" type="pres">
      <dgm:prSet presAssocID="{B157CE12-9274-4E96-A934-F26A2A932959}" presName="parTx" presStyleLbl="revTx" presStyleIdx="0" presStyleCnt="3">
        <dgm:presLayoutVars>
          <dgm:chMax val="0"/>
          <dgm:chPref val="0"/>
        </dgm:presLayoutVars>
      </dgm:prSet>
      <dgm:spPr/>
    </dgm:pt>
    <dgm:pt modelId="{E3A4E492-EC66-401D-B625-D2C1E88DED28}" type="pres">
      <dgm:prSet presAssocID="{FFA888DF-B8E7-4D9F-9A77-F9B26B735E57}" presName="sibTrans" presStyleCnt="0"/>
      <dgm:spPr/>
    </dgm:pt>
    <dgm:pt modelId="{1DD81EED-BD6C-45B9-A202-D6A2224F12C8}" type="pres">
      <dgm:prSet presAssocID="{BFA5E7C8-D301-4F64-B0D2-69221948F4AC}" presName="compNode" presStyleCnt="0"/>
      <dgm:spPr/>
    </dgm:pt>
    <dgm:pt modelId="{2D7B58D6-BA2D-4CAD-814B-09F22C53D4FD}" type="pres">
      <dgm:prSet presAssocID="{BFA5E7C8-D301-4F64-B0D2-69221948F4AC}" presName="bgRect" presStyleLbl="bgShp" presStyleIdx="1" presStyleCnt="3"/>
      <dgm:spPr/>
    </dgm:pt>
    <dgm:pt modelId="{FF8DB92A-5CF3-4FA3-A67F-E8F2D946F982}" type="pres">
      <dgm:prSet presAssocID="{BFA5E7C8-D301-4F64-B0D2-69221948F4A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onnections with solid fill"/>
        </a:ext>
      </dgm:extLst>
    </dgm:pt>
    <dgm:pt modelId="{3E4CA9B3-6154-497E-9ECC-FAA112D85ADF}" type="pres">
      <dgm:prSet presAssocID="{BFA5E7C8-D301-4F64-B0D2-69221948F4AC}" presName="spaceRect" presStyleCnt="0"/>
      <dgm:spPr/>
    </dgm:pt>
    <dgm:pt modelId="{87D8FC9B-6B51-4F5C-BD43-91BC653F729D}" type="pres">
      <dgm:prSet presAssocID="{BFA5E7C8-D301-4F64-B0D2-69221948F4AC}" presName="parTx" presStyleLbl="revTx" presStyleIdx="1" presStyleCnt="3">
        <dgm:presLayoutVars>
          <dgm:chMax val="0"/>
          <dgm:chPref val="0"/>
        </dgm:presLayoutVars>
      </dgm:prSet>
      <dgm:spPr/>
    </dgm:pt>
    <dgm:pt modelId="{68230326-32C5-414D-A05F-D67A59B6F08F}" type="pres">
      <dgm:prSet presAssocID="{7BFC19E1-E8A0-44FB-B0E4-291AE61D0036}" presName="sibTrans" presStyleCnt="0"/>
      <dgm:spPr/>
    </dgm:pt>
    <dgm:pt modelId="{F1A7BB33-4C73-43CA-B092-38873BDDCF09}" type="pres">
      <dgm:prSet presAssocID="{4847344B-CAB7-4A7E-94EE-AE2B3FD2089A}" presName="compNode" presStyleCnt="0"/>
      <dgm:spPr/>
    </dgm:pt>
    <dgm:pt modelId="{067F3A47-DC6F-4AA8-932F-8AA1FA9609BD}" type="pres">
      <dgm:prSet presAssocID="{4847344B-CAB7-4A7E-94EE-AE2B3FD2089A}" presName="bgRect" presStyleLbl="bgShp" presStyleIdx="2" presStyleCnt="3"/>
      <dgm:spPr/>
    </dgm:pt>
    <dgm:pt modelId="{E62B888D-3F75-4447-85A3-DC4386BC82D9}" type="pres">
      <dgm:prSet presAssocID="{4847344B-CAB7-4A7E-94EE-AE2B3FD2089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ard Room"/>
        </a:ext>
      </dgm:extLst>
    </dgm:pt>
    <dgm:pt modelId="{1D610521-BBE6-4A0C-A97E-59C8EF120EDF}" type="pres">
      <dgm:prSet presAssocID="{4847344B-CAB7-4A7E-94EE-AE2B3FD2089A}" presName="spaceRect" presStyleCnt="0"/>
      <dgm:spPr/>
    </dgm:pt>
    <dgm:pt modelId="{63399A60-FAB9-4A88-B2CA-A650EED73849}" type="pres">
      <dgm:prSet presAssocID="{4847344B-CAB7-4A7E-94EE-AE2B3FD2089A}" presName="parTx" presStyleLbl="revTx" presStyleIdx="2" presStyleCnt="3">
        <dgm:presLayoutVars>
          <dgm:chMax val="0"/>
          <dgm:chPref val="0"/>
        </dgm:presLayoutVars>
      </dgm:prSet>
      <dgm:spPr/>
    </dgm:pt>
  </dgm:ptLst>
  <dgm:cxnLst>
    <dgm:cxn modelId="{3733EE08-29C2-4F34-BB06-66D35675D1EB}" type="presOf" srcId="{B157CE12-9274-4E96-A934-F26A2A932959}" destId="{A9324AC9-2738-423A-8DED-20251E33DBDA}" srcOrd="0" destOrd="0" presId="urn:microsoft.com/office/officeart/2018/2/layout/IconVerticalSolidList"/>
    <dgm:cxn modelId="{2E9A7A4E-A6FD-43EA-A1AC-B9DA81A5EEFD}" srcId="{9996B513-7998-49D3-8BD9-BF2A413731D2}" destId="{4847344B-CAB7-4A7E-94EE-AE2B3FD2089A}" srcOrd="2" destOrd="0" parTransId="{9563BA70-E4F8-4348-BF4A-099249ECEB02}" sibTransId="{EE497554-8E89-4212-8B35-80B80DD85E0B}"/>
    <dgm:cxn modelId="{CD382071-6F0F-4808-8757-C182321D9DF5}" type="presOf" srcId="{BFA5E7C8-D301-4F64-B0D2-69221948F4AC}" destId="{87D8FC9B-6B51-4F5C-BD43-91BC653F729D}" srcOrd="0" destOrd="0" presId="urn:microsoft.com/office/officeart/2018/2/layout/IconVerticalSolidList"/>
    <dgm:cxn modelId="{F39706A1-6082-41F2-8A0E-8A5354557D5D}" type="presOf" srcId="{4847344B-CAB7-4A7E-94EE-AE2B3FD2089A}" destId="{63399A60-FAB9-4A88-B2CA-A650EED73849}" srcOrd="0" destOrd="0" presId="urn:microsoft.com/office/officeart/2018/2/layout/IconVerticalSolidList"/>
    <dgm:cxn modelId="{DDA496BA-04BA-4BFA-92A8-ACEF0120686A}" srcId="{9996B513-7998-49D3-8BD9-BF2A413731D2}" destId="{B157CE12-9274-4E96-A934-F26A2A932959}" srcOrd="0" destOrd="0" parTransId="{7DCD8AF3-B065-463D-A4E8-36874D1E854B}" sibTransId="{FFA888DF-B8E7-4D9F-9A77-F9B26B735E57}"/>
    <dgm:cxn modelId="{651339C9-1E31-47C3-B8DD-21ACA6DC50C4}" type="presOf" srcId="{9996B513-7998-49D3-8BD9-BF2A413731D2}" destId="{A3BE3BAB-1097-45D8-8C3E-1093FCB61C4F}" srcOrd="0" destOrd="0" presId="urn:microsoft.com/office/officeart/2018/2/layout/IconVerticalSolidList"/>
    <dgm:cxn modelId="{1CD977D9-7E4F-4949-95C6-8698E5964FAD}" srcId="{9996B513-7998-49D3-8BD9-BF2A413731D2}" destId="{BFA5E7C8-D301-4F64-B0D2-69221948F4AC}" srcOrd="1" destOrd="0" parTransId="{9E01D84B-B85A-4A86-B5AB-88F41F25B401}" sibTransId="{7BFC19E1-E8A0-44FB-B0E4-291AE61D0036}"/>
    <dgm:cxn modelId="{49370534-298E-4E61-AF8E-4A8900B9F297}" type="presParOf" srcId="{A3BE3BAB-1097-45D8-8C3E-1093FCB61C4F}" destId="{814EC795-1063-446E-B110-4142492A9EC0}" srcOrd="0" destOrd="0" presId="urn:microsoft.com/office/officeart/2018/2/layout/IconVerticalSolidList"/>
    <dgm:cxn modelId="{0CBA04F3-A328-4B69-A76F-D9C7F58420A6}" type="presParOf" srcId="{814EC795-1063-446E-B110-4142492A9EC0}" destId="{BBFEAE45-411E-41DF-9B43-FD811BE579D0}" srcOrd="0" destOrd="0" presId="urn:microsoft.com/office/officeart/2018/2/layout/IconVerticalSolidList"/>
    <dgm:cxn modelId="{4F3EFEB7-1AAB-414E-BE62-EA2153225D50}" type="presParOf" srcId="{814EC795-1063-446E-B110-4142492A9EC0}" destId="{25433E49-F3E5-4CF1-8104-D98DDCC8A3E0}" srcOrd="1" destOrd="0" presId="urn:microsoft.com/office/officeart/2018/2/layout/IconVerticalSolidList"/>
    <dgm:cxn modelId="{476B6D20-76B4-458E-BFFA-70A0E2E3408F}" type="presParOf" srcId="{814EC795-1063-446E-B110-4142492A9EC0}" destId="{C7BEF36B-9296-40C1-B33D-332E13A08717}" srcOrd="2" destOrd="0" presId="urn:microsoft.com/office/officeart/2018/2/layout/IconVerticalSolidList"/>
    <dgm:cxn modelId="{9F56B3D2-D6F6-4D86-9913-AC9C7BFC9B8C}" type="presParOf" srcId="{814EC795-1063-446E-B110-4142492A9EC0}" destId="{A9324AC9-2738-423A-8DED-20251E33DBDA}" srcOrd="3" destOrd="0" presId="urn:microsoft.com/office/officeart/2018/2/layout/IconVerticalSolidList"/>
    <dgm:cxn modelId="{55D39F4C-1A44-4977-B15E-80CE863905AD}" type="presParOf" srcId="{A3BE3BAB-1097-45D8-8C3E-1093FCB61C4F}" destId="{E3A4E492-EC66-401D-B625-D2C1E88DED28}" srcOrd="1" destOrd="0" presId="urn:microsoft.com/office/officeart/2018/2/layout/IconVerticalSolidList"/>
    <dgm:cxn modelId="{3358DB05-7429-486C-B2F7-1680AB29B136}" type="presParOf" srcId="{A3BE3BAB-1097-45D8-8C3E-1093FCB61C4F}" destId="{1DD81EED-BD6C-45B9-A202-D6A2224F12C8}" srcOrd="2" destOrd="0" presId="urn:microsoft.com/office/officeart/2018/2/layout/IconVerticalSolidList"/>
    <dgm:cxn modelId="{D1659CD1-45FD-4728-ABBC-CCA5FA7D3548}" type="presParOf" srcId="{1DD81EED-BD6C-45B9-A202-D6A2224F12C8}" destId="{2D7B58D6-BA2D-4CAD-814B-09F22C53D4FD}" srcOrd="0" destOrd="0" presId="urn:microsoft.com/office/officeart/2018/2/layout/IconVerticalSolidList"/>
    <dgm:cxn modelId="{1183FC8B-06F0-4503-AA65-B8C1812949B6}" type="presParOf" srcId="{1DD81EED-BD6C-45B9-A202-D6A2224F12C8}" destId="{FF8DB92A-5CF3-4FA3-A67F-E8F2D946F982}" srcOrd="1" destOrd="0" presId="urn:microsoft.com/office/officeart/2018/2/layout/IconVerticalSolidList"/>
    <dgm:cxn modelId="{0EB5655A-F275-4F1D-B4C1-D05CC915C6AC}" type="presParOf" srcId="{1DD81EED-BD6C-45B9-A202-D6A2224F12C8}" destId="{3E4CA9B3-6154-497E-9ECC-FAA112D85ADF}" srcOrd="2" destOrd="0" presId="urn:microsoft.com/office/officeart/2018/2/layout/IconVerticalSolidList"/>
    <dgm:cxn modelId="{25A21E8A-A7F4-4AAE-B85A-A3DA134B51A5}" type="presParOf" srcId="{1DD81EED-BD6C-45B9-A202-D6A2224F12C8}" destId="{87D8FC9B-6B51-4F5C-BD43-91BC653F729D}" srcOrd="3" destOrd="0" presId="urn:microsoft.com/office/officeart/2018/2/layout/IconVerticalSolidList"/>
    <dgm:cxn modelId="{851C0E87-684A-4157-A92D-254864EA32E0}" type="presParOf" srcId="{A3BE3BAB-1097-45D8-8C3E-1093FCB61C4F}" destId="{68230326-32C5-414D-A05F-D67A59B6F08F}" srcOrd="3" destOrd="0" presId="urn:microsoft.com/office/officeart/2018/2/layout/IconVerticalSolidList"/>
    <dgm:cxn modelId="{454D4F2C-10D2-406C-BA77-34AAC19F75D5}" type="presParOf" srcId="{A3BE3BAB-1097-45D8-8C3E-1093FCB61C4F}" destId="{F1A7BB33-4C73-43CA-B092-38873BDDCF09}" srcOrd="4" destOrd="0" presId="urn:microsoft.com/office/officeart/2018/2/layout/IconVerticalSolidList"/>
    <dgm:cxn modelId="{712B0256-0E8E-4B8F-BB53-6E2EF47C93C6}" type="presParOf" srcId="{F1A7BB33-4C73-43CA-B092-38873BDDCF09}" destId="{067F3A47-DC6F-4AA8-932F-8AA1FA9609BD}" srcOrd="0" destOrd="0" presId="urn:microsoft.com/office/officeart/2018/2/layout/IconVerticalSolidList"/>
    <dgm:cxn modelId="{D39FBEFC-065F-41E3-9A77-941CBB9A2FA2}" type="presParOf" srcId="{F1A7BB33-4C73-43CA-B092-38873BDDCF09}" destId="{E62B888D-3F75-4447-85A3-DC4386BC82D9}" srcOrd="1" destOrd="0" presId="urn:microsoft.com/office/officeart/2018/2/layout/IconVerticalSolidList"/>
    <dgm:cxn modelId="{02ED9974-4215-4746-B9E5-8166C161F964}" type="presParOf" srcId="{F1A7BB33-4C73-43CA-B092-38873BDDCF09}" destId="{1D610521-BBE6-4A0C-A97E-59C8EF120EDF}" srcOrd="2" destOrd="0" presId="urn:microsoft.com/office/officeart/2018/2/layout/IconVerticalSolidList"/>
    <dgm:cxn modelId="{5B0ADDE7-B30B-43B5-9A2F-6240487C8313}" type="presParOf" srcId="{F1A7BB33-4C73-43CA-B092-38873BDDCF09}" destId="{63399A60-FAB9-4A88-B2CA-A650EED738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239A95-3048-4402-9FED-94427A916BF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E06F88E-5C6C-42E6-9DD6-19CE56745BBF}">
      <dgm:prSet/>
      <dgm:spPr/>
      <dgm:t>
        <a:bodyPr/>
        <a:lstStyle/>
        <a:p>
          <a:pPr>
            <a:lnSpc>
              <a:spcPct val="100000"/>
            </a:lnSpc>
          </a:pPr>
          <a:r>
            <a:rPr lang="en-US" b="1" dirty="0"/>
            <a:t>To Accomplish Something:  </a:t>
          </a:r>
          <a:r>
            <a:rPr lang="en-US" dirty="0">
              <a:highlight>
                <a:srgbClr val="FFFF00"/>
              </a:highlight>
            </a:rPr>
            <a:t>This is where the business of the chapter is conducted.  Officers and Program Managers/Chairpersons present information for their area.  Projects and events may also be discussed and voted on.  A quorum (one-third of membership) must be present to conduct most business.</a:t>
          </a:r>
        </a:p>
      </dgm:t>
    </dgm:pt>
    <dgm:pt modelId="{5595C34A-70C2-4536-8E7D-9674AFD59A4E}" type="parTrans" cxnId="{3B50917E-5150-4FC5-A5AE-FBB46EA74BE8}">
      <dgm:prSet/>
      <dgm:spPr/>
      <dgm:t>
        <a:bodyPr/>
        <a:lstStyle/>
        <a:p>
          <a:endParaRPr lang="en-US"/>
        </a:p>
      </dgm:t>
    </dgm:pt>
    <dgm:pt modelId="{C3007831-0736-490C-9418-3FADFB0E33F3}" type="sibTrans" cxnId="{3B50917E-5150-4FC5-A5AE-FBB46EA74BE8}">
      <dgm:prSet/>
      <dgm:spPr/>
      <dgm:t>
        <a:bodyPr/>
        <a:lstStyle/>
        <a:p>
          <a:endParaRPr lang="en-US"/>
        </a:p>
      </dgm:t>
    </dgm:pt>
    <dgm:pt modelId="{A8951CCF-E077-43C8-AE5F-2AFE079E3A8D}">
      <dgm:prSet/>
      <dgm:spPr/>
      <dgm:t>
        <a:bodyPr/>
        <a:lstStyle/>
        <a:p>
          <a:pPr>
            <a:lnSpc>
              <a:spcPct val="100000"/>
            </a:lnSpc>
          </a:pPr>
          <a:r>
            <a:rPr lang="en-US" b="1" dirty="0"/>
            <a:t>To Learn Something:  </a:t>
          </a:r>
          <a:r>
            <a:rPr lang="en-US" dirty="0">
              <a:highlight>
                <a:srgbClr val="FFFF00"/>
              </a:highlight>
            </a:rPr>
            <a:t>We will often have an enrichment activity or information on a topic of interest.  Sometimes, an outside speaker may be brought in or an activity/discussion is lead by a chapter member.</a:t>
          </a:r>
        </a:p>
      </dgm:t>
    </dgm:pt>
    <dgm:pt modelId="{8DC9BC96-E95D-4906-9772-F80D5473B587}" type="parTrans" cxnId="{E5188F28-0019-4B81-9C35-24C05E419919}">
      <dgm:prSet/>
      <dgm:spPr/>
      <dgm:t>
        <a:bodyPr/>
        <a:lstStyle/>
        <a:p>
          <a:endParaRPr lang="en-US"/>
        </a:p>
      </dgm:t>
    </dgm:pt>
    <dgm:pt modelId="{551C2DB3-0E0E-4B98-BCF6-7275AB25DE38}" type="sibTrans" cxnId="{E5188F28-0019-4B81-9C35-24C05E419919}">
      <dgm:prSet/>
      <dgm:spPr/>
      <dgm:t>
        <a:bodyPr/>
        <a:lstStyle/>
        <a:p>
          <a:endParaRPr lang="en-US"/>
        </a:p>
      </dgm:t>
    </dgm:pt>
    <dgm:pt modelId="{DB7B3C08-30B8-46A0-BC6B-389EEE0F302F}">
      <dgm:prSet/>
      <dgm:spPr/>
      <dgm:t>
        <a:bodyPr/>
        <a:lstStyle/>
        <a:p>
          <a:pPr>
            <a:lnSpc>
              <a:spcPct val="100000"/>
            </a:lnSpc>
          </a:pPr>
          <a:r>
            <a:rPr lang="en-US" b="1" dirty="0"/>
            <a:t>To Have Fun:  </a:t>
          </a:r>
          <a:r>
            <a:rPr lang="en-US" dirty="0">
              <a:highlight>
                <a:srgbClr val="FFFF00"/>
              </a:highlight>
            </a:rPr>
            <a:t>The first half hour before the meeting starts, we like to assemble a Random Act of Kindness (RAK), socialize and have a snack or treat.  Members take turns and sign-up to bring a project and or treat.</a:t>
          </a:r>
        </a:p>
      </dgm:t>
    </dgm:pt>
    <dgm:pt modelId="{9868A09E-3B19-4A4A-A5B1-B6DE3E22B528}" type="parTrans" cxnId="{56A93054-B18D-45B7-B69F-54BAACE55301}">
      <dgm:prSet/>
      <dgm:spPr/>
      <dgm:t>
        <a:bodyPr/>
        <a:lstStyle/>
        <a:p>
          <a:endParaRPr lang="en-US"/>
        </a:p>
      </dgm:t>
    </dgm:pt>
    <dgm:pt modelId="{774598E7-508E-45F4-989D-4693525729F8}" type="sibTrans" cxnId="{56A93054-B18D-45B7-B69F-54BAACE55301}">
      <dgm:prSet/>
      <dgm:spPr/>
      <dgm:t>
        <a:bodyPr/>
        <a:lstStyle/>
        <a:p>
          <a:endParaRPr lang="en-US"/>
        </a:p>
      </dgm:t>
    </dgm:pt>
    <dgm:pt modelId="{4BEE8018-A2EA-47E4-BCA6-051B137331E7}" type="pres">
      <dgm:prSet presAssocID="{D4239A95-3048-4402-9FED-94427A916BF7}" presName="root" presStyleCnt="0">
        <dgm:presLayoutVars>
          <dgm:dir/>
          <dgm:resizeHandles val="exact"/>
        </dgm:presLayoutVars>
      </dgm:prSet>
      <dgm:spPr/>
    </dgm:pt>
    <dgm:pt modelId="{1FDC4007-B14B-47C4-8090-92B3624F0D56}" type="pres">
      <dgm:prSet presAssocID="{6E06F88E-5C6C-42E6-9DD6-19CE56745BBF}" presName="compNode" presStyleCnt="0"/>
      <dgm:spPr/>
    </dgm:pt>
    <dgm:pt modelId="{B3B3B106-FE0E-416C-9505-FD27C8951129}" type="pres">
      <dgm:prSet presAssocID="{6E06F88E-5C6C-42E6-9DD6-19CE56745BBF}" presName="bgRect" presStyleLbl="bgShp" presStyleIdx="0" presStyleCnt="3"/>
      <dgm:spPr/>
    </dgm:pt>
    <dgm:pt modelId="{FEB6611C-66AE-422F-A17F-FF182F6CFCC0}" type="pres">
      <dgm:prSet presAssocID="{6E06F88E-5C6C-42E6-9DD6-19CE56745BB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lapping hands with solid fill"/>
        </a:ext>
      </dgm:extLst>
    </dgm:pt>
    <dgm:pt modelId="{6773E67F-9F28-4DEF-8661-E8E8EB1C3A61}" type="pres">
      <dgm:prSet presAssocID="{6E06F88E-5C6C-42E6-9DD6-19CE56745BBF}" presName="spaceRect" presStyleCnt="0"/>
      <dgm:spPr/>
    </dgm:pt>
    <dgm:pt modelId="{C0B77877-10FB-4165-A952-AF38045DCF22}" type="pres">
      <dgm:prSet presAssocID="{6E06F88E-5C6C-42E6-9DD6-19CE56745BBF}" presName="parTx" presStyleLbl="revTx" presStyleIdx="0" presStyleCnt="3" custScaleX="100000">
        <dgm:presLayoutVars>
          <dgm:chMax val="0"/>
          <dgm:chPref val="0"/>
        </dgm:presLayoutVars>
      </dgm:prSet>
      <dgm:spPr/>
    </dgm:pt>
    <dgm:pt modelId="{ED740E75-DF7D-4C75-B053-116A5A4CA067}" type="pres">
      <dgm:prSet presAssocID="{C3007831-0736-490C-9418-3FADFB0E33F3}" presName="sibTrans" presStyleCnt="0"/>
      <dgm:spPr/>
    </dgm:pt>
    <dgm:pt modelId="{FBB93A23-4870-456C-9A74-A554B76FA9AE}" type="pres">
      <dgm:prSet presAssocID="{A8951CCF-E077-43C8-AE5F-2AFE079E3A8D}" presName="compNode" presStyleCnt="0"/>
      <dgm:spPr/>
    </dgm:pt>
    <dgm:pt modelId="{CDB82A89-1D9B-4CB3-95CE-881CA4CA0F9A}" type="pres">
      <dgm:prSet presAssocID="{A8951CCF-E077-43C8-AE5F-2AFE079E3A8D}" presName="bgRect" presStyleLbl="bgShp" presStyleIdx="1" presStyleCnt="3"/>
      <dgm:spPr>
        <a:xfrm>
          <a:off x="0" y="1847125"/>
          <a:ext cx="6553200" cy="1098597"/>
        </a:xfrm>
      </dgm:spPr>
    </dgm:pt>
    <dgm:pt modelId="{63D0F568-03AE-4A42-8C43-53D7224D2017}" type="pres">
      <dgm:prSet presAssocID="{A8951CCF-E077-43C8-AE5F-2AFE079E3A8D}"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Idea with solid fill"/>
        </a:ext>
      </dgm:extLst>
    </dgm:pt>
    <dgm:pt modelId="{0F73CC67-6646-446C-9C8D-4E435EDA0567}" type="pres">
      <dgm:prSet presAssocID="{A8951CCF-E077-43C8-AE5F-2AFE079E3A8D}" presName="spaceRect" presStyleCnt="0"/>
      <dgm:spPr/>
    </dgm:pt>
    <dgm:pt modelId="{17D184D9-DBAB-40D0-9BEA-9C4FE6AD43AA}" type="pres">
      <dgm:prSet presAssocID="{A8951CCF-E077-43C8-AE5F-2AFE079E3A8D}" presName="parTx" presStyleLbl="revTx" presStyleIdx="1" presStyleCnt="3">
        <dgm:presLayoutVars>
          <dgm:chMax val="0"/>
          <dgm:chPref val="0"/>
        </dgm:presLayoutVars>
      </dgm:prSet>
      <dgm:spPr/>
    </dgm:pt>
    <dgm:pt modelId="{09B395C7-2214-4A05-B6E8-BC2AB5E5EC7B}" type="pres">
      <dgm:prSet presAssocID="{551C2DB3-0E0E-4B98-BCF6-7275AB25DE38}" presName="sibTrans" presStyleCnt="0"/>
      <dgm:spPr/>
    </dgm:pt>
    <dgm:pt modelId="{0DF62D93-38D5-4205-B4AE-DB805DB83DB6}" type="pres">
      <dgm:prSet presAssocID="{DB7B3C08-30B8-46A0-BC6B-389EEE0F302F}" presName="compNode" presStyleCnt="0"/>
      <dgm:spPr/>
    </dgm:pt>
    <dgm:pt modelId="{2ACE818A-0CFB-4699-9B68-E55027F1DAF3}" type="pres">
      <dgm:prSet presAssocID="{DB7B3C08-30B8-46A0-BC6B-389EEE0F302F}" presName="bgRect" presStyleLbl="bgShp" presStyleIdx="2" presStyleCnt="3"/>
      <dgm:spPr/>
    </dgm:pt>
    <dgm:pt modelId="{FA7B54F6-A713-4F0B-8616-010C706305C7}" type="pres">
      <dgm:prSet presAssocID="{DB7B3C08-30B8-46A0-BC6B-389EEE0F302F}"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Fireworks with solid fill"/>
        </a:ext>
      </dgm:extLst>
    </dgm:pt>
    <dgm:pt modelId="{8BEF074F-4A4C-43C6-8D07-513A541FF201}" type="pres">
      <dgm:prSet presAssocID="{DB7B3C08-30B8-46A0-BC6B-389EEE0F302F}" presName="spaceRect" presStyleCnt="0"/>
      <dgm:spPr/>
    </dgm:pt>
    <dgm:pt modelId="{B70DA633-0DF0-4CCF-AF2E-2097F183A90A}" type="pres">
      <dgm:prSet presAssocID="{DB7B3C08-30B8-46A0-BC6B-389EEE0F302F}" presName="parTx" presStyleLbl="revTx" presStyleIdx="2" presStyleCnt="3">
        <dgm:presLayoutVars>
          <dgm:chMax val="0"/>
          <dgm:chPref val="0"/>
        </dgm:presLayoutVars>
      </dgm:prSet>
      <dgm:spPr/>
    </dgm:pt>
  </dgm:ptLst>
  <dgm:cxnLst>
    <dgm:cxn modelId="{E5188F28-0019-4B81-9C35-24C05E419919}" srcId="{D4239A95-3048-4402-9FED-94427A916BF7}" destId="{A8951CCF-E077-43C8-AE5F-2AFE079E3A8D}" srcOrd="1" destOrd="0" parTransId="{8DC9BC96-E95D-4906-9772-F80D5473B587}" sibTransId="{551C2DB3-0E0E-4B98-BCF6-7275AB25DE38}"/>
    <dgm:cxn modelId="{0E162544-DDFF-4C22-945C-846927CF2C9C}" type="presOf" srcId="{A8951CCF-E077-43C8-AE5F-2AFE079E3A8D}" destId="{17D184D9-DBAB-40D0-9BEA-9C4FE6AD43AA}" srcOrd="0" destOrd="0" presId="urn:microsoft.com/office/officeart/2018/2/layout/IconVerticalSolidList"/>
    <dgm:cxn modelId="{513C6C6A-6DB7-4378-BE86-98488C0E0CF5}" type="presOf" srcId="{6E06F88E-5C6C-42E6-9DD6-19CE56745BBF}" destId="{C0B77877-10FB-4165-A952-AF38045DCF22}" srcOrd="0" destOrd="0" presId="urn:microsoft.com/office/officeart/2018/2/layout/IconVerticalSolidList"/>
    <dgm:cxn modelId="{2000274E-C45A-46D6-A3CA-C88412F16960}" type="presOf" srcId="{DB7B3C08-30B8-46A0-BC6B-389EEE0F302F}" destId="{B70DA633-0DF0-4CCF-AF2E-2097F183A90A}" srcOrd="0" destOrd="0" presId="urn:microsoft.com/office/officeart/2018/2/layout/IconVerticalSolidList"/>
    <dgm:cxn modelId="{56A93054-B18D-45B7-B69F-54BAACE55301}" srcId="{D4239A95-3048-4402-9FED-94427A916BF7}" destId="{DB7B3C08-30B8-46A0-BC6B-389EEE0F302F}" srcOrd="2" destOrd="0" parTransId="{9868A09E-3B19-4A4A-A5B1-B6DE3E22B528}" sibTransId="{774598E7-508E-45F4-989D-4693525729F8}"/>
    <dgm:cxn modelId="{3B50917E-5150-4FC5-A5AE-FBB46EA74BE8}" srcId="{D4239A95-3048-4402-9FED-94427A916BF7}" destId="{6E06F88E-5C6C-42E6-9DD6-19CE56745BBF}" srcOrd="0" destOrd="0" parTransId="{5595C34A-70C2-4536-8E7D-9674AFD59A4E}" sibTransId="{C3007831-0736-490C-9418-3FADFB0E33F3}"/>
    <dgm:cxn modelId="{4B3259A2-7D46-4672-9846-E8F217851AA4}" type="presOf" srcId="{D4239A95-3048-4402-9FED-94427A916BF7}" destId="{4BEE8018-A2EA-47E4-BCA6-051B137331E7}" srcOrd="0" destOrd="0" presId="urn:microsoft.com/office/officeart/2018/2/layout/IconVerticalSolidList"/>
    <dgm:cxn modelId="{7CEC111C-218D-488C-8283-7266C91988F4}" type="presParOf" srcId="{4BEE8018-A2EA-47E4-BCA6-051B137331E7}" destId="{1FDC4007-B14B-47C4-8090-92B3624F0D56}" srcOrd="0" destOrd="0" presId="urn:microsoft.com/office/officeart/2018/2/layout/IconVerticalSolidList"/>
    <dgm:cxn modelId="{E14F03AA-C3A3-47AA-8FCE-25B5DA342575}" type="presParOf" srcId="{1FDC4007-B14B-47C4-8090-92B3624F0D56}" destId="{B3B3B106-FE0E-416C-9505-FD27C8951129}" srcOrd="0" destOrd="0" presId="urn:microsoft.com/office/officeart/2018/2/layout/IconVerticalSolidList"/>
    <dgm:cxn modelId="{ACF5883C-69C1-44A0-89CB-CFE1F272A065}" type="presParOf" srcId="{1FDC4007-B14B-47C4-8090-92B3624F0D56}" destId="{FEB6611C-66AE-422F-A17F-FF182F6CFCC0}" srcOrd="1" destOrd="0" presId="urn:microsoft.com/office/officeart/2018/2/layout/IconVerticalSolidList"/>
    <dgm:cxn modelId="{95BF0E6B-FE05-403B-8E69-C03CD23BB647}" type="presParOf" srcId="{1FDC4007-B14B-47C4-8090-92B3624F0D56}" destId="{6773E67F-9F28-4DEF-8661-E8E8EB1C3A61}" srcOrd="2" destOrd="0" presId="urn:microsoft.com/office/officeart/2018/2/layout/IconVerticalSolidList"/>
    <dgm:cxn modelId="{CBA361B6-8589-4631-91FE-15370672EE3A}" type="presParOf" srcId="{1FDC4007-B14B-47C4-8090-92B3624F0D56}" destId="{C0B77877-10FB-4165-A952-AF38045DCF22}" srcOrd="3" destOrd="0" presId="urn:microsoft.com/office/officeart/2018/2/layout/IconVerticalSolidList"/>
    <dgm:cxn modelId="{B74F0D28-36A6-4ECB-85C0-B5E86B10AD60}" type="presParOf" srcId="{4BEE8018-A2EA-47E4-BCA6-051B137331E7}" destId="{ED740E75-DF7D-4C75-B053-116A5A4CA067}" srcOrd="1" destOrd="0" presId="urn:microsoft.com/office/officeart/2018/2/layout/IconVerticalSolidList"/>
    <dgm:cxn modelId="{9596AB1C-B715-447D-AD88-F04218416F0C}" type="presParOf" srcId="{4BEE8018-A2EA-47E4-BCA6-051B137331E7}" destId="{FBB93A23-4870-456C-9A74-A554B76FA9AE}" srcOrd="2" destOrd="0" presId="urn:microsoft.com/office/officeart/2018/2/layout/IconVerticalSolidList"/>
    <dgm:cxn modelId="{ACE8EE98-54D2-4658-B924-029A60BB690A}" type="presParOf" srcId="{FBB93A23-4870-456C-9A74-A554B76FA9AE}" destId="{CDB82A89-1D9B-4CB3-95CE-881CA4CA0F9A}" srcOrd="0" destOrd="0" presId="urn:microsoft.com/office/officeart/2018/2/layout/IconVerticalSolidList"/>
    <dgm:cxn modelId="{116583B3-DD0E-4D73-82F1-4BE89DB49FD1}" type="presParOf" srcId="{FBB93A23-4870-456C-9A74-A554B76FA9AE}" destId="{63D0F568-03AE-4A42-8C43-53D7224D2017}" srcOrd="1" destOrd="0" presId="urn:microsoft.com/office/officeart/2018/2/layout/IconVerticalSolidList"/>
    <dgm:cxn modelId="{4E4F2A22-445D-416A-BB75-124930693355}" type="presParOf" srcId="{FBB93A23-4870-456C-9A74-A554B76FA9AE}" destId="{0F73CC67-6646-446C-9C8D-4E435EDA0567}" srcOrd="2" destOrd="0" presId="urn:microsoft.com/office/officeart/2018/2/layout/IconVerticalSolidList"/>
    <dgm:cxn modelId="{92A5A0AB-1E47-4FF2-BA2F-EF97ACFCCD87}" type="presParOf" srcId="{FBB93A23-4870-456C-9A74-A554B76FA9AE}" destId="{17D184D9-DBAB-40D0-9BEA-9C4FE6AD43AA}" srcOrd="3" destOrd="0" presId="urn:microsoft.com/office/officeart/2018/2/layout/IconVerticalSolidList"/>
    <dgm:cxn modelId="{41AA820F-BE30-4E51-95DE-B55F10C1A3FA}" type="presParOf" srcId="{4BEE8018-A2EA-47E4-BCA6-051B137331E7}" destId="{09B395C7-2214-4A05-B6E8-BC2AB5E5EC7B}" srcOrd="3" destOrd="0" presId="urn:microsoft.com/office/officeart/2018/2/layout/IconVerticalSolidList"/>
    <dgm:cxn modelId="{AEAA73C9-740A-48F0-8CB6-03611ED9F7F5}" type="presParOf" srcId="{4BEE8018-A2EA-47E4-BCA6-051B137331E7}" destId="{0DF62D93-38D5-4205-B4AE-DB805DB83DB6}" srcOrd="4" destOrd="0" presId="urn:microsoft.com/office/officeart/2018/2/layout/IconVerticalSolidList"/>
    <dgm:cxn modelId="{CA7AB1BF-5415-4E7F-ADE8-DAD8673851CC}" type="presParOf" srcId="{0DF62D93-38D5-4205-B4AE-DB805DB83DB6}" destId="{2ACE818A-0CFB-4699-9B68-E55027F1DAF3}" srcOrd="0" destOrd="0" presId="urn:microsoft.com/office/officeart/2018/2/layout/IconVerticalSolidList"/>
    <dgm:cxn modelId="{A68DCA79-BBF1-4E46-88A4-9083477F00C1}" type="presParOf" srcId="{0DF62D93-38D5-4205-B4AE-DB805DB83DB6}" destId="{FA7B54F6-A713-4F0B-8616-010C706305C7}" srcOrd="1" destOrd="0" presId="urn:microsoft.com/office/officeart/2018/2/layout/IconVerticalSolidList"/>
    <dgm:cxn modelId="{23176C99-B21E-45B7-90EC-B4A87208CE93}" type="presParOf" srcId="{0DF62D93-38D5-4205-B4AE-DB805DB83DB6}" destId="{8BEF074F-4A4C-43C6-8D07-513A541FF201}" srcOrd="2" destOrd="0" presId="urn:microsoft.com/office/officeart/2018/2/layout/IconVerticalSolidList"/>
    <dgm:cxn modelId="{6CA321D6-14A5-48EC-A38F-68EFEA2883D7}" type="presParOf" srcId="{0DF62D93-38D5-4205-B4AE-DB805DB83DB6}" destId="{B70DA633-0DF0-4CCF-AF2E-2097F183A90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6EA45-6C66-4CD8-B6BF-86420BCFFC80}">
      <dsp:nvSpPr>
        <dsp:cNvPr id="0" name=""/>
        <dsp:cNvSpPr/>
      </dsp:nvSpPr>
      <dsp:spPr>
        <a:xfrm>
          <a:off x="5566842" y="2848593"/>
          <a:ext cx="328572" cy="603754"/>
        </a:xfrm>
        <a:custGeom>
          <a:avLst/>
          <a:gdLst/>
          <a:ahLst/>
          <a:cxnLst/>
          <a:rect l="0" t="0" r="0" b="0"/>
          <a:pathLst>
            <a:path>
              <a:moveTo>
                <a:pt x="0" y="0"/>
              </a:moveTo>
              <a:lnTo>
                <a:pt x="0" y="537006"/>
              </a:lnTo>
              <a:lnTo>
                <a:pt x="328572" y="537006"/>
              </a:lnTo>
              <a:lnTo>
                <a:pt x="328572"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BAF00D7C-2293-4FC3-B6C7-136B742E9D51}">
      <dsp:nvSpPr>
        <dsp:cNvPr id="0" name=""/>
        <dsp:cNvSpPr/>
      </dsp:nvSpPr>
      <dsp:spPr>
        <a:xfrm>
          <a:off x="5317633" y="2848593"/>
          <a:ext cx="249209" cy="603754"/>
        </a:xfrm>
        <a:custGeom>
          <a:avLst/>
          <a:gdLst/>
          <a:ahLst/>
          <a:cxnLst/>
          <a:rect l="0" t="0" r="0" b="0"/>
          <a:pathLst>
            <a:path>
              <a:moveTo>
                <a:pt x="249209" y="0"/>
              </a:moveTo>
              <a:lnTo>
                <a:pt x="249209" y="537006"/>
              </a:lnTo>
              <a:lnTo>
                <a:pt x="0" y="537006"/>
              </a:lnTo>
              <a:lnTo>
                <a:pt x="0"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CCD0F15-9EA8-42A5-B278-2BC3201BA523}">
      <dsp:nvSpPr>
        <dsp:cNvPr id="0" name=""/>
        <dsp:cNvSpPr/>
      </dsp:nvSpPr>
      <dsp:spPr>
        <a:xfrm>
          <a:off x="5119400" y="1915028"/>
          <a:ext cx="447442" cy="416667"/>
        </a:xfrm>
        <a:custGeom>
          <a:avLst/>
          <a:gdLst/>
          <a:ahLst/>
          <a:cxnLst/>
          <a:rect l="0" t="0" r="0" b="0"/>
          <a:pathLst>
            <a:path>
              <a:moveTo>
                <a:pt x="0" y="0"/>
              </a:moveTo>
              <a:lnTo>
                <a:pt x="0" y="349918"/>
              </a:lnTo>
              <a:lnTo>
                <a:pt x="447442" y="349918"/>
              </a:lnTo>
              <a:lnTo>
                <a:pt x="447442" y="4166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03F823A-6B26-4351-A4E0-77BF6D641009}">
      <dsp:nvSpPr>
        <dsp:cNvPr id="0" name=""/>
        <dsp:cNvSpPr/>
      </dsp:nvSpPr>
      <dsp:spPr>
        <a:xfrm>
          <a:off x="4452849" y="2848593"/>
          <a:ext cx="256548" cy="603754"/>
        </a:xfrm>
        <a:custGeom>
          <a:avLst/>
          <a:gdLst/>
          <a:ahLst/>
          <a:cxnLst/>
          <a:rect l="0" t="0" r="0" b="0"/>
          <a:pathLst>
            <a:path>
              <a:moveTo>
                <a:pt x="0" y="0"/>
              </a:moveTo>
              <a:lnTo>
                <a:pt x="0" y="537006"/>
              </a:lnTo>
              <a:lnTo>
                <a:pt x="256548" y="537006"/>
              </a:lnTo>
              <a:lnTo>
                <a:pt x="256548"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CF32F0B7-F9C6-4AC5-B289-DA918883B28A}">
      <dsp:nvSpPr>
        <dsp:cNvPr id="0" name=""/>
        <dsp:cNvSpPr/>
      </dsp:nvSpPr>
      <dsp:spPr>
        <a:xfrm>
          <a:off x="4115609" y="2848593"/>
          <a:ext cx="337239" cy="603754"/>
        </a:xfrm>
        <a:custGeom>
          <a:avLst/>
          <a:gdLst/>
          <a:ahLst/>
          <a:cxnLst/>
          <a:rect l="0" t="0" r="0" b="0"/>
          <a:pathLst>
            <a:path>
              <a:moveTo>
                <a:pt x="337239" y="0"/>
              </a:moveTo>
              <a:lnTo>
                <a:pt x="337239" y="537006"/>
              </a:lnTo>
              <a:lnTo>
                <a:pt x="0" y="537006"/>
              </a:lnTo>
              <a:lnTo>
                <a:pt x="0" y="60375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1F004D29-85BB-4AC5-BCAC-5C2EDDCBE195}">
      <dsp:nvSpPr>
        <dsp:cNvPr id="0" name=""/>
        <dsp:cNvSpPr/>
      </dsp:nvSpPr>
      <dsp:spPr>
        <a:xfrm>
          <a:off x="4452849" y="1915028"/>
          <a:ext cx="666550" cy="416667"/>
        </a:xfrm>
        <a:custGeom>
          <a:avLst/>
          <a:gdLst/>
          <a:ahLst/>
          <a:cxnLst/>
          <a:rect l="0" t="0" r="0" b="0"/>
          <a:pathLst>
            <a:path>
              <a:moveTo>
                <a:pt x="666550" y="0"/>
              </a:moveTo>
              <a:lnTo>
                <a:pt x="666550" y="349918"/>
              </a:lnTo>
              <a:lnTo>
                <a:pt x="0" y="349918"/>
              </a:lnTo>
              <a:lnTo>
                <a:pt x="0" y="4166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FDF07F0-8D26-4B7E-878A-56054F1D385C}">
      <dsp:nvSpPr>
        <dsp:cNvPr id="0" name=""/>
        <dsp:cNvSpPr/>
      </dsp:nvSpPr>
      <dsp:spPr>
        <a:xfrm>
          <a:off x="3422498" y="935065"/>
          <a:ext cx="1696901" cy="411374"/>
        </a:xfrm>
        <a:custGeom>
          <a:avLst/>
          <a:gdLst/>
          <a:ahLst/>
          <a:cxnLst/>
          <a:rect l="0" t="0" r="0" b="0"/>
          <a:pathLst>
            <a:path>
              <a:moveTo>
                <a:pt x="0" y="0"/>
              </a:moveTo>
              <a:lnTo>
                <a:pt x="0" y="344626"/>
              </a:lnTo>
              <a:lnTo>
                <a:pt x="1696901" y="344626"/>
              </a:lnTo>
              <a:lnTo>
                <a:pt x="1696901" y="41137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ECD2A54-BD3F-4B83-A4F0-EF6A26E2EB35}">
      <dsp:nvSpPr>
        <dsp:cNvPr id="0" name=""/>
        <dsp:cNvSpPr/>
      </dsp:nvSpPr>
      <dsp:spPr>
        <a:xfrm>
          <a:off x="3326553" y="1915024"/>
          <a:ext cx="126255" cy="1538934"/>
        </a:xfrm>
        <a:custGeom>
          <a:avLst/>
          <a:gdLst/>
          <a:ahLst/>
          <a:cxnLst/>
          <a:rect l="0" t="0" r="0" b="0"/>
          <a:pathLst>
            <a:path>
              <a:moveTo>
                <a:pt x="0" y="0"/>
              </a:moveTo>
              <a:lnTo>
                <a:pt x="0" y="1472186"/>
              </a:lnTo>
              <a:lnTo>
                <a:pt x="126255" y="1472186"/>
              </a:lnTo>
              <a:lnTo>
                <a:pt x="126255" y="153893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DE9CE256-D32D-4BBC-8EC1-FB819D7EDF1D}">
      <dsp:nvSpPr>
        <dsp:cNvPr id="0" name=""/>
        <dsp:cNvSpPr/>
      </dsp:nvSpPr>
      <dsp:spPr>
        <a:xfrm>
          <a:off x="2910065" y="1915024"/>
          <a:ext cx="416487" cy="1538934"/>
        </a:xfrm>
        <a:custGeom>
          <a:avLst/>
          <a:gdLst/>
          <a:ahLst/>
          <a:cxnLst/>
          <a:rect l="0" t="0" r="0" b="0"/>
          <a:pathLst>
            <a:path>
              <a:moveTo>
                <a:pt x="416487" y="0"/>
              </a:moveTo>
              <a:lnTo>
                <a:pt x="416487" y="1472186"/>
              </a:lnTo>
              <a:lnTo>
                <a:pt x="0" y="1472186"/>
              </a:lnTo>
              <a:lnTo>
                <a:pt x="0" y="153893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CEE6FDD-1508-4E8A-BD9E-2AD8046BDBDC}">
      <dsp:nvSpPr>
        <dsp:cNvPr id="0" name=""/>
        <dsp:cNvSpPr/>
      </dsp:nvSpPr>
      <dsp:spPr>
        <a:xfrm>
          <a:off x="3326553" y="935065"/>
          <a:ext cx="95945" cy="411370"/>
        </a:xfrm>
        <a:custGeom>
          <a:avLst/>
          <a:gdLst/>
          <a:ahLst/>
          <a:cxnLst/>
          <a:rect l="0" t="0" r="0" b="0"/>
          <a:pathLst>
            <a:path>
              <a:moveTo>
                <a:pt x="95945" y="0"/>
              </a:moveTo>
              <a:lnTo>
                <a:pt x="95945" y="344621"/>
              </a:lnTo>
              <a:lnTo>
                <a:pt x="0" y="344621"/>
              </a:lnTo>
              <a:lnTo>
                <a:pt x="0" y="41137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BAA3C8-F00F-46C4-A8CA-C0240C0FB8BD}">
      <dsp:nvSpPr>
        <dsp:cNvPr id="0" name=""/>
        <dsp:cNvSpPr/>
      </dsp:nvSpPr>
      <dsp:spPr>
        <a:xfrm>
          <a:off x="2012546" y="1911474"/>
          <a:ext cx="204174" cy="1542484"/>
        </a:xfrm>
        <a:custGeom>
          <a:avLst/>
          <a:gdLst/>
          <a:ahLst/>
          <a:cxnLst/>
          <a:rect l="0" t="0" r="0" b="0"/>
          <a:pathLst>
            <a:path>
              <a:moveTo>
                <a:pt x="0" y="0"/>
              </a:moveTo>
              <a:lnTo>
                <a:pt x="0" y="1475736"/>
              </a:lnTo>
              <a:lnTo>
                <a:pt x="204174" y="1475736"/>
              </a:lnTo>
              <a:lnTo>
                <a:pt x="204174" y="15424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FE8B6BC-CFE3-453C-B25E-85A5193B07CB}">
      <dsp:nvSpPr>
        <dsp:cNvPr id="0" name=""/>
        <dsp:cNvSpPr/>
      </dsp:nvSpPr>
      <dsp:spPr>
        <a:xfrm>
          <a:off x="1754494" y="1911474"/>
          <a:ext cx="258051" cy="1542484"/>
        </a:xfrm>
        <a:custGeom>
          <a:avLst/>
          <a:gdLst/>
          <a:ahLst/>
          <a:cxnLst/>
          <a:rect l="0" t="0" r="0" b="0"/>
          <a:pathLst>
            <a:path>
              <a:moveTo>
                <a:pt x="258051" y="0"/>
              </a:moveTo>
              <a:lnTo>
                <a:pt x="258051" y="1475736"/>
              </a:lnTo>
              <a:lnTo>
                <a:pt x="0" y="1475736"/>
              </a:lnTo>
              <a:lnTo>
                <a:pt x="0" y="15424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03C153BC-E5C2-4C21-8B9E-96E824004D2D}">
      <dsp:nvSpPr>
        <dsp:cNvPr id="0" name=""/>
        <dsp:cNvSpPr/>
      </dsp:nvSpPr>
      <dsp:spPr>
        <a:xfrm>
          <a:off x="2012546" y="935065"/>
          <a:ext cx="1409952" cy="407820"/>
        </a:xfrm>
        <a:custGeom>
          <a:avLst/>
          <a:gdLst/>
          <a:ahLst/>
          <a:cxnLst/>
          <a:rect l="0" t="0" r="0" b="0"/>
          <a:pathLst>
            <a:path>
              <a:moveTo>
                <a:pt x="1409952" y="0"/>
              </a:moveTo>
              <a:lnTo>
                <a:pt x="1409952" y="341071"/>
              </a:lnTo>
              <a:lnTo>
                <a:pt x="0" y="341071"/>
              </a:lnTo>
              <a:lnTo>
                <a:pt x="0" y="407820"/>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43A5C641-7012-4A7A-9007-54CD6D62FC53}">
      <dsp:nvSpPr>
        <dsp:cNvPr id="0" name=""/>
        <dsp:cNvSpPr/>
      </dsp:nvSpPr>
      <dsp:spPr>
        <a:xfrm>
          <a:off x="3078502" y="247073"/>
          <a:ext cx="687991" cy="687991"/>
        </a:xfrm>
        <a:prstGeom prst="ellipse">
          <a:avLst/>
        </a:prstGeom>
        <a:blipFill>
          <a:blip xmlns:r="http://schemas.openxmlformats.org/officeDocument/2006/relationships" r:embed="rId1">
            <a:duotone>
              <a:prstClr val="black"/>
              <a:schemeClr val="accent4">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DB6E9D-FEFB-4706-9EE2-B60D1745BB54}">
      <dsp:nvSpPr>
        <dsp:cNvPr id="0" name=""/>
        <dsp:cNvSpPr/>
      </dsp:nvSpPr>
      <dsp:spPr>
        <a:xfrm>
          <a:off x="4216395" y="408040"/>
          <a:ext cx="1395068"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USWT</a:t>
          </a:r>
        </a:p>
      </dsp:txBody>
      <dsp:txXfrm>
        <a:off x="4216395" y="408040"/>
        <a:ext cx="1395068" cy="427188"/>
      </dsp:txXfrm>
    </dsp:sp>
    <dsp:sp modelId="{8B082CD2-2730-4421-B8CD-CA186C62F122}">
      <dsp:nvSpPr>
        <dsp:cNvPr id="0" name=""/>
        <dsp:cNvSpPr/>
      </dsp:nvSpPr>
      <dsp:spPr>
        <a:xfrm>
          <a:off x="1728251" y="1342885"/>
          <a:ext cx="568588" cy="568588"/>
        </a:xfrm>
        <a:prstGeom prst="ellipse">
          <a:avLst/>
        </a:prstGeom>
        <a:blipFill>
          <a:blip xmlns:r="http://schemas.openxmlformats.org/officeDocument/2006/relationships" r:embed="rId2">
            <a:duotone>
              <a:prstClr val="black"/>
              <a:schemeClr val="tx2">
                <a:tint val="45000"/>
                <a:satMod val="400000"/>
              </a:schemeClr>
            </a:duotone>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5796CE-F860-427B-A62A-626501AF7735}">
      <dsp:nvSpPr>
        <dsp:cNvPr id="0" name=""/>
        <dsp:cNvSpPr/>
      </dsp:nvSpPr>
      <dsp:spPr>
        <a:xfrm>
          <a:off x="1054203" y="233320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1054203" y="2333207"/>
        <a:ext cx="640783" cy="427188"/>
      </dsp:txXfrm>
    </dsp:sp>
    <dsp:sp modelId="{30B698B9-4BB4-4FD1-A730-6829B3F482C1}">
      <dsp:nvSpPr>
        <dsp:cNvPr id="0" name=""/>
        <dsp:cNvSpPr/>
      </dsp:nvSpPr>
      <dsp:spPr>
        <a:xfrm>
          <a:off x="1540899"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22D67B-621A-46F0-9DC9-1853835AD715}">
      <dsp:nvSpPr>
        <dsp:cNvPr id="0" name=""/>
        <dsp:cNvSpPr/>
      </dsp:nvSpPr>
      <dsp:spPr>
        <a:xfrm>
          <a:off x="431469"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431469" y="2965660"/>
        <a:ext cx="640783" cy="427188"/>
      </dsp:txXfrm>
    </dsp:sp>
    <dsp:sp modelId="{3F3D3132-473F-42BC-A67D-84368FF06BEE}">
      <dsp:nvSpPr>
        <dsp:cNvPr id="0" name=""/>
        <dsp:cNvSpPr/>
      </dsp:nvSpPr>
      <dsp:spPr>
        <a:xfrm>
          <a:off x="2003126"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78A330-CA41-4056-938B-C6B343788D6D}">
      <dsp:nvSpPr>
        <dsp:cNvPr id="0" name=""/>
        <dsp:cNvSpPr/>
      </dsp:nvSpPr>
      <dsp:spPr>
        <a:xfrm>
          <a:off x="1606238"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1606238" y="2965660"/>
        <a:ext cx="640783" cy="427188"/>
      </dsp:txXfrm>
    </dsp:sp>
    <dsp:sp modelId="{E6893776-F276-4829-966B-0FFA0E6B014E}">
      <dsp:nvSpPr>
        <dsp:cNvPr id="0" name=""/>
        <dsp:cNvSpPr/>
      </dsp:nvSpPr>
      <dsp:spPr>
        <a:xfrm>
          <a:off x="3042259" y="1346435"/>
          <a:ext cx="568588" cy="568588"/>
        </a:xfrm>
        <a:prstGeom prst="ellipse">
          <a:avLst/>
        </a:prstGeom>
        <a:blipFill>
          <a:blip xmlns:r="http://schemas.openxmlformats.org/officeDocument/2006/relationships" r:embed="rId2">
            <a:duotone>
              <a:prstClr val="black"/>
              <a:schemeClr val="tx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7F0900-3009-4FA2-BA95-59ADACA132A3}">
      <dsp:nvSpPr>
        <dsp:cNvPr id="0" name=""/>
        <dsp:cNvSpPr/>
      </dsp:nvSpPr>
      <dsp:spPr>
        <a:xfrm>
          <a:off x="3403742" y="233320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3403742" y="2333207"/>
        <a:ext cx="640783" cy="427188"/>
      </dsp:txXfrm>
    </dsp:sp>
    <dsp:sp modelId="{F9F2EB58-6AFC-4F4E-9434-A79D79C371FD}">
      <dsp:nvSpPr>
        <dsp:cNvPr id="0" name=""/>
        <dsp:cNvSpPr/>
      </dsp:nvSpPr>
      <dsp:spPr>
        <a:xfrm>
          <a:off x="2696471"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B39F2-0515-4FB1-9F80-008B66FB65FA}">
      <dsp:nvSpPr>
        <dsp:cNvPr id="0" name=""/>
        <dsp:cNvSpPr/>
      </dsp:nvSpPr>
      <dsp:spPr>
        <a:xfrm>
          <a:off x="2781007"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2781007" y="2965660"/>
        <a:ext cx="640783" cy="427188"/>
      </dsp:txXfrm>
    </dsp:sp>
    <dsp:sp modelId="{21E55215-52A5-4171-A550-8D2D957554F7}">
      <dsp:nvSpPr>
        <dsp:cNvPr id="0" name=""/>
        <dsp:cNvSpPr/>
      </dsp:nvSpPr>
      <dsp:spPr>
        <a:xfrm>
          <a:off x="3239214" y="345395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1692F3-39F8-4E4E-A172-43A8CF14CE56}">
      <dsp:nvSpPr>
        <dsp:cNvPr id="0" name=""/>
        <dsp:cNvSpPr/>
      </dsp:nvSpPr>
      <dsp:spPr>
        <a:xfrm>
          <a:off x="3955776" y="2965660"/>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3955776" y="2965660"/>
        <a:ext cx="640783" cy="427188"/>
      </dsp:txXfrm>
    </dsp:sp>
    <dsp:sp modelId="{8A270B64-0A73-488C-8C39-CE8E68365FAF}">
      <dsp:nvSpPr>
        <dsp:cNvPr id="0" name=""/>
        <dsp:cNvSpPr/>
      </dsp:nvSpPr>
      <dsp:spPr>
        <a:xfrm>
          <a:off x="4835105" y="1346439"/>
          <a:ext cx="568588" cy="568588"/>
        </a:xfrm>
        <a:prstGeom prst="ellipse">
          <a:avLst/>
        </a:prstGeom>
        <a:blipFill>
          <a:blip xmlns:r="http://schemas.openxmlformats.org/officeDocument/2006/relationships" r:embed="rId1">
            <a:duotone>
              <a:prstClr val="black"/>
              <a:schemeClr val="tx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3F04A5-447A-4B1C-A05B-DCD8EA2F40B1}">
      <dsp:nvSpPr>
        <dsp:cNvPr id="0" name=""/>
        <dsp:cNvSpPr/>
      </dsp:nvSpPr>
      <dsp:spPr>
        <a:xfrm>
          <a:off x="6317255" y="1467748"/>
          <a:ext cx="808162"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States</a:t>
          </a:r>
        </a:p>
      </dsp:txBody>
      <dsp:txXfrm>
        <a:off x="6317255" y="1467748"/>
        <a:ext cx="808162" cy="427188"/>
      </dsp:txXfrm>
    </dsp:sp>
    <dsp:sp modelId="{CE792BFC-FBCF-4695-B390-4C91179AA8D3}">
      <dsp:nvSpPr>
        <dsp:cNvPr id="0" name=""/>
        <dsp:cNvSpPr/>
      </dsp:nvSpPr>
      <dsp:spPr>
        <a:xfrm>
          <a:off x="4194400" y="2331695"/>
          <a:ext cx="516898" cy="516898"/>
        </a:xfrm>
        <a:prstGeom prst="ellipse">
          <a:avLst/>
        </a:prstGeom>
        <a:blipFill>
          <a:blip xmlns:r="http://schemas.openxmlformats.org/officeDocument/2006/relationships" r:embed="rId1">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D66538-26AD-4DB5-BABC-43068BDB4CAB}">
      <dsp:nvSpPr>
        <dsp:cNvPr id="0" name=""/>
        <dsp:cNvSpPr/>
      </dsp:nvSpPr>
      <dsp:spPr>
        <a:xfrm>
          <a:off x="5175400" y="3009447"/>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5175400" y="3009447"/>
        <a:ext cx="640783" cy="427188"/>
      </dsp:txXfrm>
    </dsp:sp>
    <dsp:sp modelId="{CE6D340F-9255-42B4-B839-986104974603}">
      <dsp:nvSpPr>
        <dsp:cNvPr id="0" name=""/>
        <dsp:cNvSpPr/>
      </dsp:nvSpPr>
      <dsp:spPr>
        <a:xfrm>
          <a:off x="3902015" y="3452348"/>
          <a:ext cx="427188" cy="427188"/>
        </a:xfrm>
        <a:prstGeom prst="ellipse">
          <a:avLst/>
        </a:prstGeom>
        <a:blipFill>
          <a:blip xmlns:r="http://schemas.openxmlformats.org/officeDocument/2006/relationships" r:embed="rId1"/>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F7426B-BCED-4235-859B-C2AFCBF6B945}">
      <dsp:nvSpPr>
        <dsp:cNvPr id="0" name=""/>
        <dsp:cNvSpPr/>
      </dsp:nvSpPr>
      <dsp:spPr>
        <a:xfrm>
          <a:off x="4565588"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4565588" y="3616055"/>
        <a:ext cx="640783" cy="427188"/>
      </dsp:txXfrm>
    </dsp:sp>
    <dsp:sp modelId="{F14365F4-9248-4007-B298-34C9A0815CED}">
      <dsp:nvSpPr>
        <dsp:cNvPr id="0" name=""/>
        <dsp:cNvSpPr/>
      </dsp:nvSpPr>
      <dsp:spPr>
        <a:xfrm>
          <a:off x="4495803"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2932F8-5424-4E75-818D-C5AD958D7C54}">
      <dsp:nvSpPr>
        <dsp:cNvPr id="0" name=""/>
        <dsp:cNvSpPr/>
      </dsp:nvSpPr>
      <dsp:spPr>
        <a:xfrm>
          <a:off x="5740357"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5740357" y="3616055"/>
        <a:ext cx="640783" cy="427188"/>
      </dsp:txXfrm>
    </dsp:sp>
    <dsp:sp modelId="{608D4896-8C75-481D-914B-E699CB060DAE}">
      <dsp:nvSpPr>
        <dsp:cNvPr id="0" name=""/>
        <dsp:cNvSpPr/>
      </dsp:nvSpPr>
      <dsp:spPr>
        <a:xfrm>
          <a:off x="5308393" y="2331695"/>
          <a:ext cx="516898" cy="516898"/>
        </a:xfrm>
        <a:prstGeom prst="ellipse">
          <a:avLst/>
        </a:prstGeom>
        <a:blipFill>
          <a:blip xmlns:r="http://schemas.openxmlformats.org/officeDocument/2006/relationships" r:embed="rId2">
            <a:duotone>
              <a:prstClr val="black"/>
              <a:schemeClr val="accent2">
                <a:tint val="45000"/>
                <a:satMod val="400000"/>
              </a:schemeClr>
            </a:duotone>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AB810-8B7C-4DAF-B95D-0B810C778C3E}">
      <dsp:nvSpPr>
        <dsp:cNvPr id="0" name=""/>
        <dsp:cNvSpPr/>
      </dsp:nvSpPr>
      <dsp:spPr>
        <a:xfrm>
          <a:off x="6321266" y="2413715"/>
          <a:ext cx="1171390"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Districts</a:t>
          </a:r>
        </a:p>
      </dsp:txBody>
      <dsp:txXfrm>
        <a:off x="6321266" y="2413715"/>
        <a:ext cx="1171390" cy="427188"/>
      </dsp:txXfrm>
    </dsp:sp>
    <dsp:sp modelId="{1C4B5F91-8E5C-4542-B9F1-9753D09208D3}">
      <dsp:nvSpPr>
        <dsp:cNvPr id="0" name=""/>
        <dsp:cNvSpPr/>
      </dsp:nvSpPr>
      <dsp:spPr>
        <a:xfrm>
          <a:off x="5104038"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C7618-D1E1-4735-BDF2-11F5E26C08FC}">
      <dsp:nvSpPr>
        <dsp:cNvPr id="0" name=""/>
        <dsp:cNvSpPr/>
      </dsp:nvSpPr>
      <dsp:spPr>
        <a:xfrm>
          <a:off x="6915127" y="3616055"/>
          <a:ext cx="64078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a:p>
      </dsp:txBody>
      <dsp:txXfrm>
        <a:off x="6915127" y="3616055"/>
        <a:ext cx="640783" cy="427188"/>
      </dsp:txXfrm>
    </dsp:sp>
    <dsp:sp modelId="{6426E1A0-E568-4C6E-ACF7-27F85790B4A5}">
      <dsp:nvSpPr>
        <dsp:cNvPr id="0" name=""/>
        <dsp:cNvSpPr/>
      </dsp:nvSpPr>
      <dsp:spPr>
        <a:xfrm>
          <a:off x="5681820" y="3452348"/>
          <a:ext cx="427188" cy="427188"/>
        </a:xfrm>
        <a:prstGeom prst="ellipse">
          <a:avLst/>
        </a:prstGeom>
        <a:blipFill>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A67979-CC92-4C90-9B6C-EE126BEB80AF}">
      <dsp:nvSpPr>
        <dsp:cNvPr id="0" name=""/>
        <dsp:cNvSpPr/>
      </dsp:nvSpPr>
      <dsp:spPr>
        <a:xfrm>
          <a:off x="6321264" y="3507562"/>
          <a:ext cx="1154063" cy="427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Chapters</a:t>
          </a:r>
        </a:p>
      </dsp:txBody>
      <dsp:txXfrm>
        <a:off x="6321264" y="3507562"/>
        <a:ext cx="1154063" cy="427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FEAE45-411E-41DF-9B43-FD811BE579D0}">
      <dsp:nvSpPr>
        <dsp:cNvPr id="0" name=""/>
        <dsp:cNvSpPr/>
      </dsp:nvSpPr>
      <dsp:spPr>
        <a:xfrm>
          <a:off x="0" y="516"/>
          <a:ext cx="10058399" cy="12095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433E49-F3E5-4CF1-8104-D98DDCC8A3E0}">
      <dsp:nvSpPr>
        <dsp:cNvPr id="0" name=""/>
        <dsp:cNvSpPr/>
      </dsp:nvSpPr>
      <dsp:spPr>
        <a:xfrm>
          <a:off x="365891" y="272667"/>
          <a:ext cx="665257" cy="66525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324AC9-2738-423A-8DED-20251E33DBDA}">
      <dsp:nvSpPr>
        <dsp:cNvPr id="0" name=""/>
        <dsp:cNvSpPr/>
      </dsp:nvSpPr>
      <dsp:spPr>
        <a:xfrm>
          <a:off x="1397041" y="516"/>
          <a:ext cx="8661358" cy="120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2" tIns="128012" rIns="128012" bIns="128012" numCol="1" spcCol="1270" anchor="ctr" anchorCtr="0">
          <a:noAutofit/>
        </a:bodyPr>
        <a:lstStyle/>
        <a:p>
          <a:pPr marL="0" lvl="0" indent="0" algn="l" defTabSz="711200">
            <a:lnSpc>
              <a:spcPct val="100000"/>
            </a:lnSpc>
            <a:spcBef>
              <a:spcPct val="0"/>
            </a:spcBef>
            <a:spcAft>
              <a:spcPct val="35000"/>
            </a:spcAft>
            <a:buNone/>
          </a:pPr>
          <a:r>
            <a:rPr lang="en-US" sz="1600" b="1" kern="1200" dirty="0"/>
            <a:t>Chapters</a:t>
          </a:r>
          <a:r>
            <a:rPr lang="en-US" sz="1600" kern="1200" dirty="0"/>
            <a:t> are the backbone of the Women of Today organization.  This is where members “belong” and are connected to their community.  Districts are a geographical grouping of chapters to promote communication and mutual support.  Districts are also primary entity for how members are represented on the MNWT Executive Council.</a:t>
          </a:r>
        </a:p>
      </dsp:txBody>
      <dsp:txXfrm>
        <a:off x="1397041" y="516"/>
        <a:ext cx="8661358" cy="1209559"/>
      </dsp:txXfrm>
    </dsp:sp>
    <dsp:sp modelId="{2D7B58D6-BA2D-4CAD-814B-09F22C53D4FD}">
      <dsp:nvSpPr>
        <dsp:cNvPr id="0" name=""/>
        <dsp:cNvSpPr/>
      </dsp:nvSpPr>
      <dsp:spPr>
        <a:xfrm>
          <a:off x="0" y="1512466"/>
          <a:ext cx="10058399" cy="12095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8DB92A-5CF3-4FA3-A67F-E8F2D946F982}">
      <dsp:nvSpPr>
        <dsp:cNvPr id="0" name=""/>
        <dsp:cNvSpPr/>
      </dsp:nvSpPr>
      <dsp:spPr>
        <a:xfrm>
          <a:off x="365891" y="1784617"/>
          <a:ext cx="665257" cy="6652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D8FC9B-6B51-4F5C-BD43-91BC653F729D}">
      <dsp:nvSpPr>
        <dsp:cNvPr id="0" name=""/>
        <dsp:cNvSpPr/>
      </dsp:nvSpPr>
      <dsp:spPr>
        <a:xfrm>
          <a:off x="1397041" y="1512466"/>
          <a:ext cx="8661358" cy="120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2" tIns="128012" rIns="128012" bIns="128012" numCol="1" spcCol="1270" anchor="ctr" anchorCtr="0">
          <a:noAutofit/>
        </a:bodyPr>
        <a:lstStyle/>
        <a:p>
          <a:pPr marL="0" lvl="0" indent="0" algn="l" defTabSz="711200">
            <a:lnSpc>
              <a:spcPct val="100000"/>
            </a:lnSpc>
            <a:spcBef>
              <a:spcPct val="0"/>
            </a:spcBef>
            <a:spcAft>
              <a:spcPct val="35000"/>
            </a:spcAft>
            <a:buNone/>
          </a:pPr>
          <a:r>
            <a:rPr lang="en-US" sz="1600" kern="1200" dirty="0"/>
            <a:t>Minnesota currently has 8 districts made up of 4 – 8 chapters each.  They are divided in to two Regions. Region 1 is Districts 2, 3, 4, &amp; 5 and Region 2 is Districts 6, 7, 8, &amp; 9.</a:t>
          </a:r>
        </a:p>
      </dsp:txBody>
      <dsp:txXfrm>
        <a:off x="1397041" y="1512466"/>
        <a:ext cx="8661358" cy="1209559"/>
      </dsp:txXfrm>
    </dsp:sp>
    <dsp:sp modelId="{067F3A47-DC6F-4AA8-932F-8AA1FA9609BD}">
      <dsp:nvSpPr>
        <dsp:cNvPr id="0" name=""/>
        <dsp:cNvSpPr/>
      </dsp:nvSpPr>
      <dsp:spPr>
        <a:xfrm>
          <a:off x="0" y="3024416"/>
          <a:ext cx="10058399" cy="120955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2B888D-3F75-4447-85A3-DC4386BC82D9}">
      <dsp:nvSpPr>
        <dsp:cNvPr id="0" name=""/>
        <dsp:cNvSpPr/>
      </dsp:nvSpPr>
      <dsp:spPr>
        <a:xfrm>
          <a:off x="365891" y="3296567"/>
          <a:ext cx="665257" cy="6652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399A60-FAB9-4A88-B2CA-A650EED73849}">
      <dsp:nvSpPr>
        <dsp:cNvPr id="0" name=""/>
        <dsp:cNvSpPr/>
      </dsp:nvSpPr>
      <dsp:spPr>
        <a:xfrm>
          <a:off x="1397041" y="3024416"/>
          <a:ext cx="8661358" cy="120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2" tIns="128012" rIns="128012" bIns="128012" numCol="1" spcCol="1270" anchor="ctr" anchorCtr="0">
          <a:noAutofit/>
        </a:bodyPr>
        <a:lstStyle/>
        <a:p>
          <a:pPr marL="0" lvl="0" indent="0" algn="l" defTabSz="711200">
            <a:lnSpc>
              <a:spcPct val="100000"/>
            </a:lnSpc>
            <a:spcBef>
              <a:spcPct val="0"/>
            </a:spcBef>
            <a:spcAft>
              <a:spcPct val="35000"/>
            </a:spcAft>
            <a:buNone/>
          </a:pPr>
          <a:r>
            <a:rPr lang="en-US" sz="1600" b="1" kern="1200" dirty="0"/>
            <a:t>District meetings </a:t>
          </a:r>
          <a:r>
            <a:rPr lang="en-US" sz="1600" kern="1200" dirty="0"/>
            <a:t>are held 3 times a year as scheduled by the individual district in June, October and February/March.  District meetings are different than chapter meetings or conventions.  They offer enrichment and training and time to connect and share with other chapters.  Districts may also hold socials or programming events throughout the year.</a:t>
          </a:r>
        </a:p>
      </dsp:txBody>
      <dsp:txXfrm>
        <a:off x="1397041" y="3024416"/>
        <a:ext cx="8661358" cy="12095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3B106-FE0E-416C-9505-FD27C8951129}">
      <dsp:nvSpPr>
        <dsp:cNvPr id="0" name=""/>
        <dsp:cNvSpPr/>
      </dsp:nvSpPr>
      <dsp:spPr>
        <a:xfrm>
          <a:off x="0" y="4719"/>
          <a:ext cx="6021388" cy="13893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B6611C-66AE-422F-A17F-FF182F6CFCC0}">
      <dsp:nvSpPr>
        <dsp:cNvPr id="0" name=""/>
        <dsp:cNvSpPr/>
      </dsp:nvSpPr>
      <dsp:spPr>
        <a:xfrm>
          <a:off x="420289" y="317331"/>
          <a:ext cx="764909" cy="7641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B77877-10FB-4165-A952-AF38045DCF22}">
      <dsp:nvSpPr>
        <dsp:cNvPr id="0" name=""/>
        <dsp:cNvSpPr/>
      </dsp:nvSpPr>
      <dsp:spPr>
        <a:xfrm>
          <a:off x="1605487" y="4719"/>
          <a:ext cx="4180397" cy="139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87" tIns="147187" rIns="147187" bIns="147187" numCol="1" spcCol="1270" anchor="ctr" anchorCtr="0">
          <a:noAutofit/>
        </a:bodyPr>
        <a:lstStyle/>
        <a:p>
          <a:pPr marL="0" lvl="0" indent="0" algn="l" defTabSz="622300">
            <a:lnSpc>
              <a:spcPct val="100000"/>
            </a:lnSpc>
            <a:spcBef>
              <a:spcPct val="0"/>
            </a:spcBef>
            <a:spcAft>
              <a:spcPct val="35000"/>
            </a:spcAft>
            <a:buNone/>
          </a:pPr>
          <a:r>
            <a:rPr lang="en-US" sz="1400" b="1" kern="1200" dirty="0"/>
            <a:t>To Accomplish Something:  </a:t>
          </a:r>
          <a:r>
            <a:rPr lang="en-US" sz="1400" kern="1200" dirty="0">
              <a:highlight>
                <a:srgbClr val="FFFF00"/>
              </a:highlight>
            </a:rPr>
            <a:t>This is where the business of the chapter is conducted.  Officers and Program Managers/Chairpersons present information for their area.  Projects and events may also be discussed and voted on.  A quorum (one-third of membership) must be present to conduct most business.</a:t>
          </a:r>
        </a:p>
      </dsp:txBody>
      <dsp:txXfrm>
        <a:off x="1605487" y="4719"/>
        <a:ext cx="4180397" cy="1390743"/>
      </dsp:txXfrm>
    </dsp:sp>
    <dsp:sp modelId="{CDB82A89-1D9B-4CB3-95CE-881CA4CA0F9A}">
      <dsp:nvSpPr>
        <dsp:cNvPr id="0" name=""/>
        <dsp:cNvSpPr/>
      </dsp:nvSpPr>
      <dsp:spPr>
        <a:xfrm>
          <a:off x="0" y="1666828"/>
          <a:ext cx="6021388" cy="13893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D0F568-03AE-4A42-8C43-53D7224D2017}">
      <dsp:nvSpPr>
        <dsp:cNvPr id="0" name=""/>
        <dsp:cNvSpPr/>
      </dsp:nvSpPr>
      <dsp:spPr>
        <a:xfrm>
          <a:off x="420289" y="1979439"/>
          <a:ext cx="764909" cy="7641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D184D9-DBAB-40D0-9BEA-9C4FE6AD43AA}">
      <dsp:nvSpPr>
        <dsp:cNvPr id="0" name=""/>
        <dsp:cNvSpPr/>
      </dsp:nvSpPr>
      <dsp:spPr>
        <a:xfrm>
          <a:off x="1605487" y="1666828"/>
          <a:ext cx="4180397" cy="139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87" tIns="147187" rIns="147187" bIns="147187" numCol="1" spcCol="1270" anchor="ctr" anchorCtr="0">
          <a:noAutofit/>
        </a:bodyPr>
        <a:lstStyle/>
        <a:p>
          <a:pPr marL="0" lvl="0" indent="0" algn="l" defTabSz="622300">
            <a:lnSpc>
              <a:spcPct val="100000"/>
            </a:lnSpc>
            <a:spcBef>
              <a:spcPct val="0"/>
            </a:spcBef>
            <a:spcAft>
              <a:spcPct val="35000"/>
            </a:spcAft>
            <a:buNone/>
          </a:pPr>
          <a:r>
            <a:rPr lang="en-US" sz="1400" b="1" kern="1200" dirty="0"/>
            <a:t>To Learn Something:  </a:t>
          </a:r>
          <a:r>
            <a:rPr lang="en-US" sz="1400" kern="1200" dirty="0">
              <a:highlight>
                <a:srgbClr val="FFFF00"/>
              </a:highlight>
            </a:rPr>
            <a:t>We will often have an enrichment activity or information on a topic of interest.  Sometimes, an outside speaker may be brought in or an activity/discussion is lead by a chapter member.</a:t>
          </a:r>
        </a:p>
      </dsp:txBody>
      <dsp:txXfrm>
        <a:off x="1605487" y="1666828"/>
        <a:ext cx="4180397" cy="1390743"/>
      </dsp:txXfrm>
    </dsp:sp>
    <dsp:sp modelId="{2ACE818A-0CFB-4699-9B68-E55027F1DAF3}">
      <dsp:nvSpPr>
        <dsp:cNvPr id="0" name=""/>
        <dsp:cNvSpPr/>
      </dsp:nvSpPr>
      <dsp:spPr>
        <a:xfrm>
          <a:off x="0" y="3328936"/>
          <a:ext cx="6021388" cy="13893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7B54F6-A713-4F0B-8616-010C706305C7}">
      <dsp:nvSpPr>
        <dsp:cNvPr id="0" name=""/>
        <dsp:cNvSpPr/>
      </dsp:nvSpPr>
      <dsp:spPr>
        <a:xfrm>
          <a:off x="420289" y="3641548"/>
          <a:ext cx="764909" cy="764162"/>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0DA633-0DF0-4CCF-AF2E-2097F183A90A}">
      <dsp:nvSpPr>
        <dsp:cNvPr id="0" name=""/>
        <dsp:cNvSpPr/>
      </dsp:nvSpPr>
      <dsp:spPr>
        <a:xfrm>
          <a:off x="1605487" y="3328936"/>
          <a:ext cx="4180397" cy="1390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87" tIns="147187" rIns="147187" bIns="147187" numCol="1" spcCol="1270" anchor="ctr" anchorCtr="0">
          <a:noAutofit/>
        </a:bodyPr>
        <a:lstStyle/>
        <a:p>
          <a:pPr marL="0" lvl="0" indent="0" algn="l" defTabSz="622300">
            <a:lnSpc>
              <a:spcPct val="100000"/>
            </a:lnSpc>
            <a:spcBef>
              <a:spcPct val="0"/>
            </a:spcBef>
            <a:spcAft>
              <a:spcPct val="35000"/>
            </a:spcAft>
            <a:buNone/>
          </a:pPr>
          <a:r>
            <a:rPr lang="en-US" sz="1400" b="1" kern="1200" dirty="0"/>
            <a:t>To Have Fun:  </a:t>
          </a:r>
          <a:r>
            <a:rPr lang="en-US" sz="1400" kern="1200" dirty="0">
              <a:highlight>
                <a:srgbClr val="FFFF00"/>
              </a:highlight>
            </a:rPr>
            <a:t>The first half hour before the meeting starts, we like to assemble a Random Act of Kindness (RAK), socialize and have a snack or treat.  Members take turns and sign-up to bring a project and or treat.</a:t>
          </a:r>
        </a:p>
      </dsp:txBody>
      <dsp:txXfrm>
        <a:off x="1605487" y="3328936"/>
        <a:ext cx="4180397" cy="1390743"/>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C88E34-8C8C-8747-BADB-40E1ACC00129}" type="datetimeFigureOut">
              <a:rPr lang="en-US" smtClean="0"/>
              <a:t>4/3/2024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E5FCA-B2DD-C941-A2C1-638939433487}" type="slidenum">
              <a:rPr lang="en-US" smtClean="0"/>
              <a:t>‹#›</a:t>
            </a:fld>
            <a:endParaRPr lang="en-US" dirty="0"/>
          </a:p>
        </p:txBody>
      </p:sp>
    </p:spTree>
    <p:extLst>
      <p:ext uri="{BB962C8B-B14F-4D97-AF65-F5344CB8AC3E}">
        <p14:creationId xmlns:p14="http://schemas.microsoft.com/office/powerpoint/2010/main" val="3524896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1E5FCA-B2DD-C941-A2C1-638939433487}" type="slidenum">
              <a:rPr lang="en-US" smtClean="0"/>
              <a:t>2</a:t>
            </a:fld>
            <a:endParaRPr lang="en-US" dirty="0"/>
          </a:p>
        </p:txBody>
      </p:sp>
    </p:spTree>
    <p:extLst>
      <p:ext uri="{BB962C8B-B14F-4D97-AF65-F5344CB8AC3E}">
        <p14:creationId xmlns:p14="http://schemas.microsoft.com/office/powerpoint/2010/main" val="2882009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078992" y="490118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Footer Placeholder 2">
            <a:extLst>
              <a:ext uri="{FF2B5EF4-FFF2-40B4-BE49-F238E27FC236}">
                <a16:creationId xmlns:a16="http://schemas.microsoft.com/office/drawing/2014/main" id="{98E88B0E-119B-2151-6B85-023E4729519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C3858068-AEF7-33D6-3100-5B9DB7152F9A}"/>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3127248"/>
            <a:ext cx="2029968" cy="2514600"/>
          </a:xfrm>
          <a:solidFill>
            <a:schemeClr val="accent6">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2843784"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2843784" y="3127248"/>
            <a:ext cx="2029968" cy="2514600"/>
          </a:xfrm>
          <a:solidFill>
            <a:schemeClr val="accent5">
              <a:alpha val="3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7" name="Text Placeholder 4">
            <a:extLst>
              <a:ext uri="{FF2B5EF4-FFF2-40B4-BE49-F238E27FC236}">
                <a16:creationId xmlns:a16="http://schemas.microsoft.com/office/drawing/2014/main" id="{9A48939F-0CF9-9CBD-F606-7A4850B910A1}"/>
              </a:ext>
            </a:extLst>
          </p:cNvPr>
          <p:cNvSpPr>
            <a:spLocks noGrp="1"/>
          </p:cNvSpPr>
          <p:nvPr>
            <p:ph type="body" sz="quarter" idx="13"/>
          </p:nvPr>
        </p:nvSpPr>
        <p:spPr>
          <a:xfrm>
            <a:off x="5084064"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693BC756-2B97-9751-B879-03B6F1C405C3}"/>
              </a:ext>
            </a:extLst>
          </p:cNvPr>
          <p:cNvSpPr>
            <a:spLocks noGrp="1"/>
          </p:cNvSpPr>
          <p:nvPr>
            <p:ph sz="quarter" idx="14"/>
          </p:nvPr>
        </p:nvSpPr>
        <p:spPr>
          <a:xfrm>
            <a:off x="5084064" y="3127248"/>
            <a:ext cx="2029968" cy="2514600"/>
          </a:xfrm>
          <a:solidFill>
            <a:schemeClr val="accent4">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20" name="Text Placeholder 4">
            <a:extLst>
              <a:ext uri="{FF2B5EF4-FFF2-40B4-BE49-F238E27FC236}">
                <a16:creationId xmlns:a16="http://schemas.microsoft.com/office/drawing/2014/main" id="{843F725B-A33F-7FB2-E5C4-96EA154660E9}"/>
              </a:ext>
            </a:extLst>
          </p:cNvPr>
          <p:cNvSpPr>
            <a:spLocks noGrp="1"/>
          </p:cNvSpPr>
          <p:nvPr>
            <p:ph type="body" sz="quarter" idx="15"/>
          </p:nvPr>
        </p:nvSpPr>
        <p:spPr>
          <a:xfrm>
            <a:off x="7315200"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1" name="Content Placeholder 5">
            <a:extLst>
              <a:ext uri="{FF2B5EF4-FFF2-40B4-BE49-F238E27FC236}">
                <a16:creationId xmlns:a16="http://schemas.microsoft.com/office/drawing/2014/main" id="{D9DD0DA7-5A1E-5312-178F-13561EF7C233}"/>
              </a:ext>
            </a:extLst>
          </p:cNvPr>
          <p:cNvSpPr>
            <a:spLocks noGrp="1"/>
          </p:cNvSpPr>
          <p:nvPr>
            <p:ph sz="quarter" idx="16"/>
          </p:nvPr>
        </p:nvSpPr>
        <p:spPr>
          <a:xfrm>
            <a:off x="7315200" y="3127248"/>
            <a:ext cx="2029968" cy="2514600"/>
          </a:xfrm>
          <a:solidFill>
            <a:schemeClr val="accent1">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5FBC3880-98AC-466C-7AD1-FDC8B3958705}"/>
              </a:ext>
            </a:extLst>
          </p:cNvPr>
          <p:cNvSpPr>
            <a:spLocks noGrp="1"/>
          </p:cNvSpPr>
          <p:nvPr>
            <p:ph type="body" sz="quarter" idx="17"/>
          </p:nvPr>
        </p:nvSpPr>
        <p:spPr>
          <a:xfrm>
            <a:off x="9546336" y="2438400"/>
            <a:ext cx="2029968" cy="530352"/>
          </a:xfrm>
          <a:solidFill>
            <a:schemeClr val="tx1"/>
          </a:solidFill>
        </p:spPr>
        <p:txBody>
          <a:bodyPr anchor="ctr"/>
          <a:lstStyle>
            <a:lvl1pPr marL="0" indent="0" algn="ctr">
              <a:lnSpc>
                <a:spcPct val="100000"/>
              </a:lnSpc>
              <a:spcBef>
                <a:spcPts val="1000"/>
              </a:spcBef>
              <a:buNone/>
              <a:defRPr sz="2000" b="1" cap="all" spc="20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5">
            <a:extLst>
              <a:ext uri="{FF2B5EF4-FFF2-40B4-BE49-F238E27FC236}">
                <a16:creationId xmlns:a16="http://schemas.microsoft.com/office/drawing/2014/main" id="{24965100-8EF5-0264-CEE5-BD5BF1901635}"/>
              </a:ext>
            </a:extLst>
          </p:cNvPr>
          <p:cNvSpPr>
            <a:spLocks noGrp="1"/>
          </p:cNvSpPr>
          <p:nvPr>
            <p:ph sz="quarter" idx="18"/>
          </p:nvPr>
        </p:nvSpPr>
        <p:spPr>
          <a:xfrm>
            <a:off x="9546336" y="3127248"/>
            <a:ext cx="2029968" cy="2514600"/>
          </a:xfrm>
          <a:solidFill>
            <a:schemeClr val="accent4">
              <a:lumMod val="20000"/>
              <a:lumOff val="80000"/>
              <a:alpha val="50000"/>
            </a:schemeClr>
          </a:solidFill>
          <a:ln>
            <a:solidFill>
              <a:schemeClr val="tx1"/>
            </a:solidFill>
          </a:ln>
        </p:spPr>
        <p:txBody>
          <a:bodyPr tIns="182880" bIns="91440"/>
          <a:lstStyle>
            <a:lvl1pPr marL="0" indent="0">
              <a:lnSpc>
                <a:spcPct val="100000"/>
              </a:lnSpc>
              <a:spcBef>
                <a:spcPts val="0"/>
              </a:spcBef>
              <a:buNone/>
              <a:defRPr sz="1600" spc="100" baseline="0"/>
            </a:lvl1pPr>
            <a:lvl2pPr marL="228600">
              <a:lnSpc>
                <a:spcPct val="100000"/>
              </a:lnSpc>
              <a:spcBef>
                <a:spcPts val="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p:txBody>
      </p:sp>
      <p:sp>
        <p:nvSpPr>
          <p:cNvPr id="12" name="Footer Placeholder 2">
            <a:extLst>
              <a:ext uri="{FF2B5EF4-FFF2-40B4-BE49-F238E27FC236}">
                <a16:creationId xmlns:a16="http://schemas.microsoft.com/office/drawing/2014/main" id="{BA39AA36-4D81-2FF1-AA46-59489793277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4" name="Slide Number Placeholder 3">
            <a:extLst>
              <a:ext uri="{FF2B5EF4-FFF2-40B4-BE49-F238E27FC236}">
                <a16:creationId xmlns:a16="http://schemas.microsoft.com/office/drawing/2014/main" id="{DBF0F7A4-770A-56EE-F6A8-55E26C8B694D}"/>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7865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4" name="Text Placeholder 33">
            <a:extLst>
              <a:ext uri="{FF2B5EF4-FFF2-40B4-BE49-F238E27FC236}">
                <a16:creationId xmlns:a16="http://schemas.microsoft.com/office/drawing/2014/main" id="{5D1E9421-BC85-99CB-EB40-1863FA622747}"/>
              </a:ext>
            </a:extLst>
          </p:cNvPr>
          <p:cNvSpPr>
            <a:spLocks noGrp="1"/>
          </p:cNvSpPr>
          <p:nvPr>
            <p:ph type="body" sz="quarter" idx="13" hasCustomPrompt="1"/>
          </p:nvPr>
        </p:nvSpPr>
        <p:spPr>
          <a:xfrm rot="16200000">
            <a:off x="-25907" y="3072704"/>
            <a:ext cx="1783080" cy="512064"/>
          </a:xfrm>
          <a:solidFill>
            <a:schemeClr val="accent1"/>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1" name="Text Placeholder 40">
            <a:extLst>
              <a:ext uri="{FF2B5EF4-FFF2-40B4-BE49-F238E27FC236}">
                <a16:creationId xmlns:a16="http://schemas.microsoft.com/office/drawing/2014/main" id="{47BABAF8-5220-1E24-CE43-927FCCA269AE}"/>
              </a:ext>
            </a:extLst>
          </p:cNvPr>
          <p:cNvSpPr>
            <a:spLocks noGrp="1"/>
          </p:cNvSpPr>
          <p:nvPr>
            <p:ph type="body" sz="quarter" idx="18"/>
          </p:nvPr>
        </p:nvSpPr>
        <p:spPr>
          <a:xfrm>
            <a:off x="1146218" y="2432434"/>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8" name="Text Placeholder 33">
            <a:extLst>
              <a:ext uri="{FF2B5EF4-FFF2-40B4-BE49-F238E27FC236}">
                <a16:creationId xmlns:a16="http://schemas.microsoft.com/office/drawing/2014/main" id="{F1D095F8-4552-1F88-C37B-99775B68ACCE}"/>
              </a:ext>
            </a:extLst>
          </p:cNvPr>
          <p:cNvSpPr>
            <a:spLocks noGrp="1"/>
          </p:cNvSpPr>
          <p:nvPr>
            <p:ph type="body" sz="quarter" idx="16" hasCustomPrompt="1"/>
          </p:nvPr>
        </p:nvSpPr>
        <p:spPr>
          <a:xfrm rot="16200000">
            <a:off x="2196136" y="4517644"/>
            <a:ext cx="1783080" cy="512064"/>
          </a:xfrm>
          <a:solidFill>
            <a:schemeClr val="accent2"/>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8" name="Text Placeholder 40">
            <a:extLst>
              <a:ext uri="{FF2B5EF4-FFF2-40B4-BE49-F238E27FC236}">
                <a16:creationId xmlns:a16="http://schemas.microsoft.com/office/drawing/2014/main" id="{4C4BFA3E-7B57-DCDD-4EA6-16C64A3756BF}"/>
              </a:ext>
            </a:extLst>
          </p:cNvPr>
          <p:cNvSpPr>
            <a:spLocks noGrp="1"/>
          </p:cNvSpPr>
          <p:nvPr>
            <p:ph type="body" sz="quarter" idx="22"/>
          </p:nvPr>
        </p:nvSpPr>
        <p:spPr>
          <a:xfrm>
            <a:off x="3383307" y="3882136"/>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5" name="Text Placeholder 33">
            <a:extLst>
              <a:ext uri="{FF2B5EF4-FFF2-40B4-BE49-F238E27FC236}">
                <a16:creationId xmlns:a16="http://schemas.microsoft.com/office/drawing/2014/main" id="{C65BF0DD-74C0-E055-CCAC-600751F51727}"/>
              </a:ext>
            </a:extLst>
          </p:cNvPr>
          <p:cNvSpPr>
            <a:spLocks noGrp="1"/>
          </p:cNvSpPr>
          <p:nvPr>
            <p:ph type="body" sz="quarter" idx="14" hasCustomPrompt="1"/>
          </p:nvPr>
        </p:nvSpPr>
        <p:spPr>
          <a:xfrm rot="16200000">
            <a:off x="4418179" y="3067943"/>
            <a:ext cx="1783080" cy="512064"/>
          </a:xfrm>
          <a:solidFill>
            <a:schemeClr val="accent3"/>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4" name="Text Placeholder 40">
            <a:extLst>
              <a:ext uri="{FF2B5EF4-FFF2-40B4-BE49-F238E27FC236}">
                <a16:creationId xmlns:a16="http://schemas.microsoft.com/office/drawing/2014/main" id="{25927394-D1A0-C084-C689-F7A4EEE924CB}"/>
              </a:ext>
            </a:extLst>
          </p:cNvPr>
          <p:cNvSpPr>
            <a:spLocks noGrp="1"/>
          </p:cNvSpPr>
          <p:nvPr>
            <p:ph type="body" sz="quarter" idx="19"/>
          </p:nvPr>
        </p:nvSpPr>
        <p:spPr>
          <a:xfrm>
            <a:off x="5589586" y="2432435"/>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9" name="Text Placeholder 33">
            <a:extLst>
              <a:ext uri="{FF2B5EF4-FFF2-40B4-BE49-F238E27FC236}">
                <a16:creationId xmlns:a16="http://schemas.microsoft.com/office/drawing/2014/main" id="{08F0F1F2-0D4E-95EA-349B-D734163FD55B}"/>
              </a:ext>
            </a:extLst>
          </p:cNvPr>
          <p:cNvSpPr>
            <a:spLocks noGrp="1"/>
          </p:cNvSpPr>
          <p:nvPr>
            <p:ph type="body" sz="quarter" idx="17" hasCustomPrompt="1"/>
          </p:nvPr>
        </p:nvSpPr>
        <p:spPr>
          <a:xfrm rot="16200000">
            <a:off x="6640222" y="4517644"/>
            <a:ext cx="1783080" cy="512064"/>
          </a:xfrm>
          <a:solidFill>
            <a:schemeClr val="accent4"/>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6" name="Text Placeholder 40">
            <a:extLst>
              <a:ext uri="{FF2B5EF4-FFF2-40B4-BE49-F238E27FC236}">
                <a16:creationId xmlns:a16="http://schemas.microsoft.com/office/drawing/2014/main" id="{B322E7EB-0174-5A8C-5BE3-F501B5670FAD}"/>
              </a:ext>
            </a:extLst>
          </p:cNvPr>
          <p:cNvSpPr>
            <a:spLocks noGrp="1"/>
          </p:cNvSpPr>
          <p:nvPr>
            <p:ph type="body" sz="quarter" idx="21"/>
          </p:nvPr>
        </p:nvSpPr>
        <p:spPr>
          <a:xfrm>
            <a:off x="7827392" y="3882136"/>
            <a:ext cx="1644986"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
        <p:nvSpPr>
          <p:cNvPr id="36" name="Text Placeholder 33">
            <a:extLst>
              <a:ext uri="{FF2B5EF4-FFF2-40B4-BE49-F238E27FC236}">
                <a16:creationId xmlns:a16="http://schemas.microsoft.com/office/drawing/2014/main" id="{36C15449-A445-41A6-EAD9-37446450CC14}"/>
              </a:ext>
            </a:extLst>
          </p:cNvPr>
          <p:cNvSpPr>
            <a:spLocks noGrp="1"/>
          </p:cNvSpPr>
          <p:nvPr>
            <p:ph type="body" sz="quarter" idx="15" hasCustomPrompt="1"/>
          </p:nvPr>
        </p:nvSpPr>
        <p:spPr>
          <a:xfrm rot="16200000">
            <a:off x="8862264" y="3072704"/>
            <a:ext cx="1783080" cy="512064"/>
          </a:xfrm>
          <a:solidFill>
            <a:schemeClr val="accent5"/>
          </a:solidFill>
        </p:spPr>
        <p:txBody>
          <a:bodyPr anchor="ctr"/>
          <a:lstStyle>
            <a:lvl1pPr marL="0" indent="0" algn="ctr">
              <a:lnSpc>
                <a:spcPct val="100000"/>
              </a:lnSpc>
              <a:spcBef>
                <a:spcPts val="0"/>
              </a:spcBef>
              <a:buNone/>
              <a:defRPr sz="2000" b="1" cap="all" spc="200" baseline="0"/>
            </a:lvl1pPr>
          </a:lstStyle>
          <a:p>
            <a:pPr lvl="0"/>
            <a:r>
              <a:rPr lang="en-US" dirty="0"/>
              <a:t>MMM YYYY</a:t>
            </a:r>
          </a:p>
        </p:txBody>
      </p:sp>
      <p:sp>
        <p:nvSpPr>
          <p:cNvPr id="45" name="Text Placeholder 40">
            <a:extLst>
              <a:ext uri="{FF2B5EF4-FFF2-40B4-BE49-F238E27FC236}">
                <a16:creationId xmlns:a16="http://schemas.microsoft.com/office/drawing/2014/main" id="{E6B7327B-EA3B-790D-AB08-0ED1D2FB401B}"/>
              </a:ext>
            </a:extLst>
          </p:cNvPr>
          <p:cNvSpPr>
            <a:spLocks noGrp="1"/>
          </p:cNvSpPr>
          <p:nvPr>
            <p:ph type="body" sz="quarter" idx="20"/>
          </p:nvPr>
        </p:nvSpPr>
        <p:spPr>
          <a:xfrm>
            <a:off x="10035230" y="2437196"/>
            <a:ext cx="1796654" cy="1783080"/>
          </a:xfrm>
        </p:spPr>
        <p:txBody>
          <a:bodyPr lIns="91440" tIns="0" rIns="0" bIns="0" anchor="ctr"/>
          <a:lstStyle>
            <a:lvl1pPr marL="0" indent="0">
              <a:lnSpc>
                <a:spcPct val="100000"/>
              </a:lnSpc>
              <a:spcBef>
                <a:spcPts val="0"/>
              </a:spcBef>
              <a:buNone/>
              <a:defRPr sz="1600" spc="100" baseline="0"/>
            </a:lvl1pPr>
          </a:lstStyle>
          <a:p>
            <a:pPr lvl="0"/>
            <a:r>
              <a:rPr lang="en-US"/>
              <a:t>Click to edit Master text styles</a:t>
            </a:r>
          </a:p>
        </p:txBody>
      </p:sp>
    </p:spTree>
    <p:extLst>
      <p:ext uri="{BB962C8B-B14F-4D97-AF65-F5344CB8AC3E}">
        <p14:creationId xmlns:p14="http://schemas.microsoft.com/office/powerpoint/2010/main" val="4022120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5157787"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2871216"/>
            <a:ext cx="5157787" cy="324746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6400800" y="2438400"/>
            <a:ext cx="5183188"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6400800" y="2871216"/>
            <a:ext cx="5183188" cy="324746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2">
            <a:extLst>
              <a:ext uri="{FF2B5EF4-FFF2-40B4-BE49-F238E27FC236}">
                <a16:creationId xmlns:a16="http://schemas.microsoft.com/office/drawing/2014/main" id="{1CE2821B-5264-72B1-B736-9F7E675D1210}"/>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2" name="Slide Number Placeholder 3">
            <a:extLst>
              <a:ext uri="{FF2B5EF4-FFF2-40B4-BE49-F238E27FC236}">
                <a16:creationId xmlns:a16="http://schemas.microsoft.com/office/drawing/2014/main" id="{6BEF8819-19AF-93C0-4934-DC35BFA00326}"/>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612648"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8"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407408"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407408"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a:extLst>
              <a:ext uri="{FF2B5EF4-FFF2-40B4-BE49-F238E27FC236}">
                <a16:creationId xmlns:a16="http://schemas.microsoft.com/office/drawing/2014/main" id="{9A48939F-0CF9-9CBD-F606-7A4850B910A1}"/>
              </a:ext>
            </a:extLst>
          </p:cNvPr>
          <p:cNvSpPr>
            <a:spLocks noGrp="1"/>
          </p:cNvSpPr>
          <p:nvPr>
            <p:ph type="body" sz="quarter" idx="13"/>
          </p:nvPr>
        </p:nvSpPr>
        <p:spPr>
          <a:xfrm>
            <a:off x="8183880" y="2438400"/>
            <a:ext cx="3419856" cy="365760"/>
          </a:xfrm>
        </p:spPr>
        <p:txBody>
          <a:bodyPr anchor="t"/>
          <a:lstStyle>
            <a:lvl1pPr marL="0" indent="0">
              <a:lnSpc>
                <a:spcPct val="100000"/>
              </a:lnSpc>
              <a:spcBef>
                <a:spcPts val="1000"/>
              </a:spcBef>
              <a:buNone/>
              <a:defRPr sz="2000" b="1" cap="all" spc="2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a:extLst>
              <a:ext uri="{FF2B5EF4-FFF2-40B4-BE49-F238E27FC236}">
                <a16:creationId xmlns:a16="http://schemas.microsoft.com/office/drawing/2014/main" id="{693BC756-2B97-9751-B879-03B6F1C405C3}"/>
              </a:ext>
            </a:extLst>
          </p:cNvPr>
          <p:cNvSpPr>
            <a:spLocks noGrp="1"/>
          </p:cNvSpPr>
          <p:nvPr>
            <p:ph sz="quarter" idx="14"/>
          </p:nvPr>
        </p:nvSpPr>
        <p:spPr>
          <a:xfrm>
            <a:off x="8183880" y="2871216"/>
            <a:ext cx="3419856" cy="2925554"/>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AEE9AFFC-FE06-7CB6-793C-97E00EDE00CC}"/>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5" name="Slide Number Placeholder 3">
            <a:extLst>
              <a:ext uri="{FF2B5EF4-FFF2-40B4-BE49-F238E27FC236}">
                <a16:creationId xmlns:a16="http://schemas.microsoft.com/office/drawing/2014/main" id="{35C09DD2-F2C0-AD6E-6275-2B51487B4B7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549287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B758C804-D098-0104-2D86-73D741D522FA}"/>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7" name="Slide Number Placeholder 3">
            <a:extLst>
              <a:ext uri="{FF2B5EF4-FFF2-40B4-BE49-F238E27FC236}">
                <a16:creationId xmlns:a16="http://schemas.microsoft.com/office/drawing/2014/main" id="{D9169411-7B27-1CDC-A542-0C8B459E8C72}"/>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41888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0B0FF2F-3458-EA78-83DC-46FB2E5CE154}"/>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10" name="Subtitle 2">
            <a:extLst>
              <a:ext uri="{FF2B5EF4-FFF2-40B4-BE49-F238E27FC236}">
                <a16:creationId xmlns:a16="http://schemas.microsoft.com/office/drawing/2014/main" id="{DC93615E-193E-5253-6EE0-EC01791E3A3A}"/>
              </a:ext>
            </a:extLst>
          </p:cNvPr>
          <p:cNvSpPr>
            <a:spLocks noGrp="1"/>
          </p:cNvSpPr>
          <p:nvPr>
            <p:ph type="subTitle" idx="1"/>
          </p:nvPr>
        </p:nvSpPr>
        <p:spPr>
          <a:xfrm>
            <a:off x="1078992" y="348386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40355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C35C8AF3-79E7-17ED-9EB4-3006B31E422C}"/>
              </a:ext>
            </a:extLst>
          </p:cNvPr>
          <p:cNvCxnSpPr>
            <a:cxnSpLocks/>
          </p:cNvCxnSpPr>
          <p:nvPr userDrawn="1"/>
        </p:nvCxnSpPr>
        <p:spPr>
          <a:xfrm>
            <a:off x="5251048" y="868101"/>
            <a:ext cx="1689904" cy="0"/>
          </a:xfrm>
          <a:prstGeom prst="line">
            <a:avLst/>
          </a:prstGeom>
          <a:ln w="12700"/>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3BDEDC48-AA67-6FC9-FF0E-CD3CB49A502F}"/>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7" name="Footer Placeholder 2">
            <a:extLst>
              <a:ext uri="{FF2B5EF4-FFF2-40B4-BE49-F238E27FC236}">
                <a16:creationId xmlns:a16="http://schemas.microsoft.com/office/drawing/2014/main" id="{CFAA1014-06CA-9B02-3A10-E49326AD8FA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8" name="Slide Number Placeholder 3">
            <a:extLst>
              <a:ext uri="{FF2B5EF4-FFF2-40B4-BE49-F238E27FC236}">
                <a16:creationId xmlns:a16="http://schemas.microsoft.com/office/drawing/2014/main" id="{B75C3AE4-77E9-B06C-48D1-A60A1407EF90}"/>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418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2">
            <a:extLst>
              <a:ext uri="{FF2B5EF4-FFF2-40B4-BE49-F238E27FC236}">
                <a16:creationId xmlns:a16="http://schemas.microsoft.com/office/drawing/2014/main" id="{85CB19B4-593E-A60F-AED0-9D0EF7AD7F0A}"/>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DBAE9205-3F02-BD1D-7DE6-A046EA72116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atin typeface="+mj-lt"/>
              </a:defRPr>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2">
            <a:extLst>
              <a:ext uri="{FF2B5EF4-FFF2-40B4-BE49-F238E27FC236}">
                <a16:creationId xmlns:a16="http://schemas.microsoft.com/office/drawing/2014/main" id="{BC267BDD-3717-08E9-BA7D-15816F119A1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B7D0FEB5-2D36-A26D-2BF5-C545CEEF6AA2}"/>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00000"/>
              </a:lnSpc>
              <a:spcBef>
                <a:spcPts val="1000"/>
              </a:spcBef>
              <a:buNone/>
              <a:defRPr sz="2400" b="1" spc="200" baseline="0"/>
            </a:lvl1pPr>
            <a:lvl2pPr marL="228600">
              <a:lnSpc>
                <a:spcPct val="150000"/>
              </a:lnSpc>
              <a:spcBef>
                <a:spcPts val="1000"/>
              </a:spcBef>
              <a:defRPr sz="2400" spc="100" baseline="0"/>
            </a:lvl2pPr>
            <a:lvl3pPr marL="457200">
              <a:lnSpc>
                <a:spcPct val="150000"/>
              </a:lnSpc>
              <a:spcBef>
                <a:spcPts val="1000"/>
              </a:spcBef>
              <a:defRPr sz="2400" spc="100" baseline="0"/>
            </a:lvl3pPr>
            <a:lvl4pPr marL="685800">
              <a:lnSpc>
                <a:spcPct val="150000"/>
              </a:lnSpc>
              <a:spcBef>
                <a:spcPts val="1000"/>
              </a:spcBef>
              <a:defRPr sz="2400" spc="100" baseline="0"/>
            </a:lvl4pPr>
            <a:lvl5pPr marL="914400">
              <a:lnSpc>
                <a:spcPct val="150000"/>
              </a:lnSpc>
              <a:spcBef>
                <a:spcPts val="1000"/>
              </a:spcBef>
              <a:defRPr sz="24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1784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39CE2AB6-3014-EF87-C45F-CB2816176FB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00F489B9-9E34-B91B-203C-C7DD0767393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26150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0B0FF2F-3458-EA78-83DC-46FB2E5CE154}"/>
              </a:ext>
            </a:extLst>
          </p:cNvPr>
          <p:cNvSpPr>
            <a:spLocks noGrp="1"/>
          </p:cNvSpPr>
          <p:nvPr>
            <p:ph type="ctrTitle" hasCustomPrompt="1"/>
          </p:nvPr>
        </p:nvSpPr>
        <p:spPr>
          <a:xfrm>
            <a:off x="1078992" y="1956816"/>
            <a:ext cx="10040112" cy="2387600"/>
          </a:xfrm>
        </p:spPr>
        <p:txBody>
          <a:bodyPr anchor="t">
            <a:noAutofit/>
          </a:bodyPr>
          <a:lstStyle>
            <a:lvl1pPr algn="l">
              <a:defRPr sz="9600" spc="300" baseline="0">
                <a:ln w="28575">
                  <a:solidFill>
                    <a:schemeClr val="tx1"/>
                  </a:solidFill>
                </a:ln>
                <a:noFill/>
              </a:defRPr>
            </a:lvl1pPr>
          </a:lstStyle>
          <a:p>
            <a:r>
              <a:rPr lang="en-US" dirty="0"/>
              <a:t>CLICK TO EDIT MASTER TITLE STYLE</a:t>
            </a:r>
          </a:p>
        </p:txBody>
      </p:sp>
      <p:sp>
        <p:nvSpPr>
          <p:cNvPr id="10" name="Subtitle 2">
            <a:extLst>
              <a:ext uri="{FF2B5EF4-FFF2-40B4-BE49-F238E27FC236}">
                <a16:creationId xmlns:a16="http://schemas.microsoft.com/office/drawing/2014/main" id="{DC93615E-193E-5253-6EE0-EC01791E3A3A}"/>
              </a:ext>
            </a:extLst>
          </p:cNvPr>
          <p:cNvSpPr>
            <a:spLocks noGrp="1"/>
          </p:cNvSpPr>
          <p:nvPr>
            <p:ph type="subTitle" idx="1"/>
          </p:nvPr>
        </p:nvSpPr>
        <p:spPr>
          <a:xfrm>
            <a:off x="1078992" y="4901184"/>
            <a:ext cx="10040112" cy="1280160"/>
          </a:xfrm>
        </p:spPr>
        <p:txBody>
          <a:bodyPr/>
          <a:lstStyle>
            <a:lvl1pPr marL="0" indent="0" algn="l">
              <a:buNone/>
              <a:defRPr sz="2400" b="1" baseline="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Footer Placeholder 2">
            <a:extLst>
              <a:ext uri="{FF2B5EF4-FFF2-40B4-BE49-F238E27FC236}">
                <a16:creationId xmlns:a16="http://schemas.microsoft.com/office/drawing/2014/main" id="{06FFBEDC-CC8E-BF25-7344-72A85DC5EE03}"/>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3" name="Slide Number Placeholder 3">
            <a:extLst>
              <a:ext uri="{FF2B5EF4-FFF2-40B4-BE49-F238E27FC236}">
                <a16:creationId xmlns:a16="http://schemas.microsoft.com/office/drawing/2014/main" id="{C6B84AB9-3AF8-785E-5DAA-511015EA1771}"/>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612648" y="1216152"/>
            <a:ext cx="5184648" cy="4416552"/>
          </a:xfrm>
        </p:spPr>
        <p:txBody>
          <a:bodyPr lIns="0" rIns="0"/>
          <a:lstStyle>
            <a:lvl1pPr algn="r">
              <a:defRPr sz="4800" cap="all" spc="400" baseline="0"/>
            </a:lvl1pPr>
          </a:lstStyle>
          <a:p>
            <a:r>
              <a:rPr lang="en-US"/>
              <a:t>Click to edit Master title style</a:t>
            </a:r>
            <a:endParaRPr lang="en-US" dirty="0"/>
          </a:p>
        </p:txBody>
      </p:sp>
      <p:sp>
        <p:nvSpPr>
          <p:cNvPr id="14" name="Content Placeholder 13">
            <a:extLst>
              <a:ext uri="{FF2B5EF4-FFF2-40B4-BE49-F238E27FC236}">
                <a16:creationId xmlns:a16="http://schemas.microsoft.com/office/drawing/2014/main" id="{59AC38BE-9C76-A3FA-7823-F4A4B43AB754}"/>
              </a:ext>
            </a:extLst>
          </p:cNvPr>
          <p:cNvSpPr>
            <a:spLocks noGrp="1"/>
          </p:cNvSpPr>
          <p:nvPr>
            <p:ph sz="quarter" idx="13"/>
          </p:nvPr>
        </p:nvSpPr>
        <p:spPr>
          <a:xfrm>
            <a:off x="6400800" y="1216025"/>
            <a:ext cx="5184648" cy="4416425"/>
          </a:xfrm>
        </p:spPr>
        <p:txBody>
          <a:bodyPr anchor="ctr"/>
          <a:lstStyle>
            <a:lvl1pPr marL="0" indent="0">
              <a:lnSpc>
                <a:spcPct val="150000"/>
              </a:lnSpc>
              <a:spcBef>
                <a:spcPts val="1000"/>
              </a:spcBef>
              <a:buNone/>
              <a:defRPr sz="1600" spc="100" baseline="0"/>
            </a:lvl1pPr>
            <a:lvl2pPr marL="228600">
              <a:lnSpc>
                <a:spcPct val="150000"/>
              </a:lnSpc>
              <a:spcBef>
                <a:spcPts val="1000"/>
              </a:spcBef>
              <a:defRPr sz="1600" spc="100" baseline="0"/>
            </a:lvl2pPr>
            <a:lvl3pPr marL="457200">
              <a:lnSpc>
                <a:spcPct val="150000"/>
              </a:lnSpc>
              <a:spcBef>
                <a:spcPts val="1000"/>
              </a:spcBef>
              <a:defRPr sz="1600" spc="100" baseline="0"/>
            </a:lvl3pPr>
            <a:lvl4pPr marL="685800">
              <a:lnSpc>
                <a:spcPct val="150000"/>
              </a:lnSpc>
              <a:spcBef>
                <a:spcPts val="1000"/>
              </a:spcBef>
              <a:defRPr sz="1600" spc="100" baseline="0"/>
            </a:lvl4pPr>
            <a:lvl5pPr marL="914400">
              <a:lnSpc>
                <a:spcPct val="150000"/>
              </a:lnSpc>
              <a:spcBef>
                <a:spcPts val="1000"/>
              </a:spcBef>
              <a:defRPr sz="16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2">
            <a:extLst>
              <a:ext uri="{FF2B5EF4-FFF2-40B4-BE49-F238E27FC236}">
                <a16:creationId xmlns:a16="http://schemas.microsoft.com/office/drawing/2014/main" id="{09049101-A33D-EDA5-7AE5-8325CED64431}"/>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8" name="Slide Number Placeholder 3">
            <a:extLst>
              <a:ext uri="{FF2B5EF4-FFF2-40B4-BE49-F238E27FC236}">
                <a16:creationId xmlns:a16="http://schemas.microsoft.com/office/drawing/2014/main" id="{71B69D3B-269A-4F50-F6C7-7BC13F611FCF}"/>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3680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612647" y="2441448"/>
            <a:ext cx="10972800" cy="3044952"/>
          </a:xfrm>
        </p:spPr>
        <p:txBody>
          <a:bodyPr/>
          <a:lstStyle>
            <a:lvl1pPr>
              <a:lnSpc>
                <a:spcPct val="100000"/>
              </a:lnSpc>
              <a:spcBef>
                <a:spcPts val="1000"/>
              </a:spcBef>
              <a:defRPr sz="1600" spc="100" baseline="0"/>
            </a:lvl1pPr>
            <a:lvl2pPr>
              <a:lnSpc>
                <a:spcPct val="100000"/>
              </a:lnSpc>
              <a:spcBef>
                <a:spcPts val="1000"/>
              </a:spcBef>
              <a:defRPr sz="1400" spc="100" baseline="0"/>
            </a:lvl2pPr>
            <a:lvl3pPr>
              <a:lnSpc>
                <a:spcPct val="100000"/>
              </a:lnSpc>
              <a:spcBef>
                <a:spcPts val="1000"/>
              </a:spcBef>
              <a:defRPr sz="1200" spc="100" baseline="0"/>
            </a:lvl3pPr>
            <a:lvl4pPr>
              <a:lnSpc>
                <a:spcPct val="100000"/>
              </a:lnSpc>
              <a:spcBef>
                <a:spcPts val="1000"/>
              </a:spcBef>
              <a:defRPr sz="1100" spc="100" baseline="0"/>
            </a:lvl4pPr>
            <a:lvl5pPr>
              <a:lnSpc>
                <a:spcPct val="100000"/>
              </a:lnSpc>
              <a:spcBef>
                <a:spcPts val="1000"/>
              </a:spcBef>
              <a:defRPr sz="1100" spc="1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7DB67AEE-AAAA-08B1-668A-037E153B81E0}"/>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2B2E7A0C-E66B-59FB-0035-B8F5C99E77F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5839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392E024-DB0F-45F6-7A0A-359A57817906}"/>
              </a:ext>
            </a:extLst>
          </p:cNvPr>
          <p:cNvSpPr>
            <a:spLocks noGrp="1"/>
          </p:cNvSpPr>
          <p:nvPr>
            <p:ph type="title"/>
          </p:nvPr>
        </p:nvSpPr>
        <p:spPr>
          <a:xfrm>
            <a:off x="3063240" y="2651760"/>
            <a:ext cx="6309360" cy="1580714"/>
          </a:xfrm>
        </p:spPr>
        <p:txBody>
          <a:bodyPr lIns="91440" rIns="91440" anchor="t"/>
          <a:lstStyle>
            <a:lvl1pPr algn="l">
              <a:lnSpc>
                <a:spcPct val="100000"/>
              </a:lnSpc>
              <a:defRPr sz="2800" cap="none" spc="200" baseline="0"/>
            </a:lvl1pPr>
          </a:lstStyle>
          <a:p>
            <a:r>
              <a:rPr lang="en-US"/>
              <a:t>Click to edit Master title style</a:t>
            </a:r>
            <a:endParaRPr lang="en-US" dirty="0"/>
          </a:p>
        </p:txBody>
      </p:sp>
      <p:sp>
        <p:nvSpPr>
          <p:cNvPr id="16" name="Text Placeholder 15">
            <a:extLst>
              <a:ext uri="{FF2B5EF4-FFF2-40B4-BE49-F238E27FC236}">
                <a16:creationId xmlns:a16="http://schemas.microsoft.com/office/drawing/2014/main" id="{94138E8D-4D76-2023-4B97-8ACB8894C5F1}"/>
              </a:ext>
            </a:extLst>
          </p:cNvPr>
          <p:cNvSpPr>
            <a:spLocks noGrp="1"/>
          </p:cNvSpPr>
          <p:nvPr>
            <p:ph type="body" sz="quarter" idx="13"/>
          </p:nvPr>
        </p:nvSpPr>
        <p:spPr>
          <a:xfrm>
            <a:off x="3063240" y="4232475"/>
            <a:ext cx="5775960" cy="333945"/>
          </a:xfrm>
        </p:spPr>
        <p:txBody>
          <a:bodyPr/>
          <a:lstStyle>
            <a:lvl1pPr marL="0" indent="0">
              <a:buNone/>
              <a:defRPr sz="1800" spc="200" baseline="0"/>
            </a:lvl1pPr>
          </a:lstStyle>
          <a:p>
            <a:pPr lvl="0"/>
            <a:r>
              <a:rPr lang="en-US"/>
              <a:t>Click to edit Master text styles</a:t>
            </a:r>
          </a:p>
        </p:txBody>
      </p:sp>
      <p:sp>
        <p:nvSpPr>
          <p:cNvPr id="17" name="Text Placeholder 13">
            <a:extLst>
              <a:ext uri="{FF2B5EF4-FFF2-40B4-BE49-F238E27FC236}">
                <a16:creationId xmlns:a16="http://schemas.microsoft.com/office/drawing/2014/main" id="{D1FFE415-7AFC-D826-1BD1-1993DED3B01D}"/>
              </a:ext>
            </a:extLst>
          </p:cNvPr>
          <p:cNvSpPr>
            <a:spLocks noGrp="1"/>
          </p:cNvSpPr>
          <p:nvPr>
            <p:ph type="body" sz="quarter" idx="15" hasCustomPrompt="1"/>
          </p:nvPr>
        </p:nvSpPr>
        <p:spPr>
          <a:xfrm>
            <a:off x="9737922" y="3591339"/>
            <a:ext cx="1171575" cy="2387600"/>
          </a:xfrm>
        </p:spPr>
        <p:txBody>
          <a:bodyPr vert="horz" lIns="91440" tIns="45720" rIns="91440" bIns="45720" rtlCol="0" anchor="t">
            <a:noAutofit/>
          </a:bodyPr>
          <a:lstStyle>
            <a:lvl1pPr marL="0" indent="0">
              <a:buNone/>
              <a:defRPr lang="en-US" sz="17000" b="1" cap="all" spc="300" dirty="0">
                <a:ln w="28575">
                  <a:solidFill>
                    <a:schemeClr val="tx1"/>
                  </a:solidFill>
                </a:ln>
                <a:noFill/>
                <a:latin typeface="+mj-lt"/>
                <a:ea typeface="+mj-ea"/>
              </a:defRPr>
            </a:lvl1pPr>
          </a:lstStyle>
          <a:p>
            <a:pPr marL="914400" lvl="0" indent="-1143000">
              <a:spcBef>
                <a:spcPct val="0"/>
              </a:spcBef>
            </a:pPr>
            <a:r>
              <a:rPr lang="en-US" dirty="0"/>
              <a:t>”</a:t>
            </a:r>
          </a:p>
        </p:txBody>
      </p:sp>
      <p:sp>
        <p:nvSpPr>
          <p:cNvPr id="18" name="Text Placeholder 13">
            <a:extLst>
              <a:ext uri="{FF2B5EF4-FFF2-40B4-BE49-F238E27FC236}">
                <a16:creationId xmlns:a16="http://schemas.microsoft.com/office/drawing/2014/main" id="{0962DFC0-ADB3-684B-6F72-9C45BB48C248}"/>
              </a:ext>
            </a:extLst>
          </p:cNvPr>
          <p:cNvSpPr>
            <a:spLocks noGrp="1"/>
          </p:cNvSpPr>
          <p:nvPr>
            <p:ph type="body" sz="quarter" idx="14" hasCustomPrompt="1"/>
          </p:nvPr>
        </p:nvSpPr>
        <p:spPr>
          <a:xfrm>
            <a:off x="1209261" y="1982216"/>
            <a:ext cx="1171575" cy="2386584"/>
          </a:xfrm>
        </p:spPr>
        <p:txBody>
          <a:bodyPr vert="horz" lIns="91440" tIns="45720" rIns="91440" bIns="45720" rtlCol="0" anchor="t">
            <a:noAutofit/>
          </a:bodyPr>
          <a:lstStyle>
            <a:lvl1pPr marL="0" indent="0">
              <a:buNone/>
              <a:defRPr lang="en-US" sz="17000" b="1" cap="all" spc="300" dirty="0">
                <a:ln w="28575">
                  <a:solidFill>
                    <a:schemeClr val="tx1"/>
                  </a:solidFill>
                </a:ln>
                <a:noFill/>
                <a:latin typeface="+mj-lt"/>
                <a:ea typeface="+mj-ea"/>
              </a:defRPr>
            </a:lvl1pPr>
          </a:lstStyle>
          <a:p>
            <a:pPr marL="914400" lvl="0" indent="-1143000">
              <a:spcBef>
                <a:spcPct val="0"/>
              </a:spcBef>
            </a:pPr>
            <a:r>
              <a:rPr lang="en-US" dirty="0"/>
              <a:t>“</a:t>
            </a:r>
          </a:p>
        </p:txBody>
      </p:sp>
    </p:spTree>
    <p:extLst>
      <p:ext uri="{BB962C8B-B14F-4D97-AF65-F5344CB8AC3E}">
        <p14:creationId xmlns:p14="http://schemas.microsoft.com/office/powerpoint/2010/main" val="3330879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DCE0745D-AFE6-DE6D-B026-1FF13F34E628}"/>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960120"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858956"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858956"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3730752"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629588"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629588"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6464808"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6363644"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6363644"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9198864" y="2450592"/>
            <a:ext cx="2057400" cy="2057400"/>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9097700" y="4611550"/>
            <a:ext cx="2286000" cy="274320"/>
          </a:xfrm>
        </p:spPr>
        <p:txBody>
          <a:bodyPr lIns="0" tIns="0" rIns="0" bIns="0" anchor="ctr">
            <a:noAutofit/>
          </a:bodyPr>
          <a:lstStyle>
            <a:lvl1pPr marL="0" indent="0" algn="ctr">
              <a:lnSpc>
                <a:spcPct val="100000"/>
              </a:lnSpc>
              <a:spcBef>
                <a:spcPts val="0"/>
              </a:spcBef>
              <a:buNone/>
              <a:defRPr sz="1400" b="1" cap="all" spc="200" baseline="0">
                <a:solidFill>
                  <a:schemeClr val="tx1"/>
                </a:solidFill>
                <a:latin typeface="+mj-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9097700" y="4865225"/>
            <a:ext cx="2286000" cy="182880"/>
          </a:xfrm>
        </p:spPr>
        <p:txBody>
          <a:bodyPr lIns="0" tIns="0" rIns="0" bIns="0">
            <a:noAutofit/>
          </a:bodyPr>
          <a:lstStyle>
            <a:lvl1pPr marL="0" indent="0" algn="ctr">
              <a:lnSpc>
                <a:spcPct val="100000"/>
              </a:lnSpc>
              <a:spcBef>
                <a:spcPts val="0"/>
              </a:spcBef>
              <a:buNone/>
              <a:defRPr sz="1200" b="0" spc="200" baseline="0">
                <a:solidFill>
                  <a:schemeClr val="tx1"/>
                </a:solidFill>
              </a:defRPr>
            </a:lvl1pPr>
          </a:lstStyle>
          <a:p>
            <a:pPr lvl="0"/>
            <a:r>
              <a:rPr lang="en-US" dirty="0"/>
              <a:t>Title</a:t>
            </a:r>
          </a:p>
        </p:txBody>
      </p:sp>
      <p:sp>
        <p:nvSpPr>
          <p:cNvPr id="2" name="Footer Placeholder 2">
            <a:extLst>
              <a:ext uri="{FF2B5EF4-FFF2-40B4-BE49-F238E27FC236}">
                <a16:creationId xmlns:a16="http://schemas.microsoft.com/office/drawing/2014/main" id="{F44BD061-816C-E749-DD16-43259C7FDD88}"/>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20" name="Slide Number Placeholder 3">
            <a:extLst>
              <a:ext uri="{FF2B5EF4-FFF2-40B4-BE49-F238E27FC236}">
                <a16:creationId xmlns:a16="http://schemas.microsoft.com/office/drawing/2014/main" id="{7F4D3118-B0E7-B621-1B54-63A6722A24B4}"/>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DCE0745D-AFE6-DE6D-B026-1FF13F34E628}"/>
              </a:ext>
            </a:extLst>
          </p:cNvPr>
          <p:cNvSpPr>
            <a:spLocks noGrp="1"/>
          </p:cNvSpPr>
          <p:nvPr>
            <p:ph type="title"/>
          </p:nvPr>
        </p:nvSpPr>
        <p:spPr>
          <a:xfrm>
            <a:off x="612648" y="868679"/>
            <a:ext cx="10972800" cy="1572768"/>
          </a:xfrm>
        </p:spPr>
        <p:txBody>
          <a:bodyPr lIns="91440" tIns="182880" rIns="91440" bIns="0"/>
          <a:lstStyle>
            <a:lvl1pPr algn="ctr">
              <a:lnSpc>
                <a:spcPct val="90000"/>
              </a:lnSpc>
              <a:defRPr sz="4800" spc="400" baseline="0"/>
            </a:lvl1pPr>
          </a:lstStyle>
          <a:p>
            <a:r>
              <a:rPr lang="en-US"/>
              <a:t>Click to edit Master title style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457200"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457200"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28" name="Text Placeholder 28">
            <a:extLst>
              <a:ext uri="{FF2B5EF4-FFF2-40B4-BE49-F238E27FC236}">
                <a16:creationId xmlns:a16="http://schemas.microsoft.com/office/drawing/2014/main" id="{739AFCF1-55F0-974F-0F5C-34444B290B55}"/>
              </a:ext>
            </a:extLst>
          </p:cNvPr>
          <p:cNvSpPr>
            <a:spLocks noGrp="1"/>
          </p:cNvSpPr>
          <p:nvPr>
            <p:ph type="body" sz="quarter" idx="29" hasCustomPrompt="1"/>
          </p:nvPr>
        </p:nvSpPr>
        <p:spPr>
          <a:xfrm>
            <a:off x="457200"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29" name="Text Placeholder 28">
            <a:extLst>
              <a:ext uri="{FF2B5EF4-FFF2-40B4-BE49-F238E27FC236}">
                <a16:creationId xmlns:a16="http://schemas.microsoft.com/office/drawing/2014/main" id="{77CF7DE5-8E6D-2C2C-A514-BAB6D4B6FF3B}"/>
              </a:ext>
            </a:extLst>
          </p:cNvPr>
          <p:cNvSpPr>
            <a:spLocks noGrp="1"/>
          </p:cNvSpPr>
          <p:nvPr>
            <p:ph type="body" sz="quarter" idx="30" hasCustomPrompt="1"/>
          </p:nvPr>
        </p:nvSpPr>
        <p:spPr>
          <a:xfrm>
            <a:off x="457200"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6" name="Picture Placeholder 23">
            <a:extLst>
              <a:ext uri="{FF2B5EF4-FFF2-40B4-BE49-F238E27FC236}">
                <a16:creationId xmlns:a16="http://schemas.microsoft.com/office/drawing/2014/main" id="{5E48B363-63E8-4F17-842B-53AD935A6529}"/>
              </a:ext>
            </a:extLst>
          </p:cNvPr>
          <p:cNvSpPr>
            <a:spLocks noGrp="1" noChangeAspect="1"/>
          </p:cNvSpPr>
          <p:nvPr>
            <p:ph type="pic" sz="quarter" idx="13"/>
          </p:nvPr>
        </p:nvSpPr>
        <p:spPr>
          <a:xfrm>
            <a:off x="1993392"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1" name="Picture Placeholder 23">
            <a:extLst>
              <a:ext uri="{FF2B5EF4-FFF2-40B4-BE49-F238E27FC236}">
                <a16:creationId xmlns:a16="http://schemas.microsoft.com/office/drawing/2014/main" id="{DBA744D6-401F-C995-EF58-BD24A0DD8581}"/>
              </a:ext>
            </a:extLst>
          </p:cNvPr>
          <p:cNvSpPr>
            <a:spLocks noGrp="1" noChangeAspect="1"/>
          </p:cNvSpPr>
          <p:nvPr>
            <p:ph type="pic" sz="quarter" idx="25"/>
          </p:nvPr>
        </p:nvSpPr>
        <p:spPr>
          <a:xfrm>
            <a:off x="1993392"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218688"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218688"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0" name="Text Placeholder 28">
            <a:extLst>
              <a:ext uri="{FF2B5EF4-FFF2-40B4-BE49-F238E27FC236}">
                <a16:creationId xmlns:a16="http://schemas.microsoft.com/office/drawing/2014/main" id="{B1201CED-247A-16CA-9F03-BF32393D3B56}"/>
              </a:ext>
            </a:extLst>
          </p:cNvPr>
          <p:cNvSpPr>
            <a:spLocks noGrp="1"/>
          </p:cNvSpPr>
          <p:nvPr>
            <p:ph type="body" sz="quarter" idx="31" hasCustomPrompt="1"/>
          </p:nvPr>
        </p:nvSpPr>
        <p:spPr>
          <a:xfrm>
            <a:off x="3218688"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1" name="Text Placeholder 28">
            <a:extLst>
              <a:ext uri="{FF2B5EF4-FFF2-40B4-BE49-F238E27FC236}">
                <a16:creationId xmlns:a16="http://schemas.microsoft.com/office/drawing/2014/main" id="{2D5FA954-036C-191F-7040-1848AB2BE3CA}"/>
              </a:ext>
            </a:extLst>
          </p:cNvPr>
          <p:cNvSpPr>
            <a:spLocks noGrp="1"/>
          </p:cNvSpPr>
          <p:nvPr>
            <p:ph type="body" sz="quarter" idx="32" hasCustomPrompt="1"/>
          </p:nvPr>
        </p:nvSpPr>
        <p:spPr>
          <a:xfrm>
            <a:off x="3218688"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noChangeAspect="1"/>
          </p:cNvSpPr>
          <p:nvPr>
            <p:ph type="pic" sz="quarter" idx="14"/>
          </p:nvPr>
        </p:nvSpPr>
        <p:spPr>
          <a:xfrm>
            <a:off x="4745736"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3" name="Picture Placeholder 23">
            <a:extLst>
              <a:ext uri="{FF2B5EF4-FFF2-40B4-BE49-F238E27FC236}">
                <a16:creationId xmlns:a16="http://schemas.microsoft.com/office/drawing/2014/main" id="{8CFBAF86-D36B-F789-2C9C-78C6830B13C9}"/>
              </a:ext>
            </a:extLst>
          </p:cNvPr>
          <p:cNvSpPr>
            <a:spLocks noGrp="1" noChangeAspect="1"/>
          </p:cNvSpPr>
          <p:nvPr>
            <p:ph type="pic" sz="quarter" idx="26"/>
          </p:nvPr>
        </p:nvSpPr>
        <p:spPr>
          <a:xfrm>
            <a:off x="4745736"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5966787"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5966787"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2" name="Text Placeholder 28">
            <a:extLst>
              <a:ext uri="{FF2B5EF4-FFF2-40B4-BE49-F238E27FC236}">
                <a16:creationId xmlns:a16="http://schemas.microsoft.com/office/drawing/2014/main" id="{6E32CE61-2D9B-C245-0D18-C33760B08537}"/>
              </a:ext>
            </a:extLst>
          </p:cNvPr>
          <p:cNvSpPr>
            <a:spLocks noGrp="1"/>
          </p:cNvSpPr>
          <p:nvPr>
            <p:ph type="body" sz="quarter" idx="33" hasCustomPrompt="1"/>
          </p:nvPr>
        </p:nvSpPr>
        <p:spPr>
          <a:xfrm>
            <a:off x="5966787"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3" name="Text Placeholder 28">
            <a:extLst>
              <a:ext uri="{FF2B5EF4-FFF2-40B4-BE49-F238E27FC236}">
                <a16:creationId xmlns:a16="http://schemas.microsoft.com/office/drawing/2014/main" id="{E4068D0A-21CD-897C-9CC1-0BFDAABBD491}"/>
              </a:ext>
            </a:extLst>
          </p:cNvPr>
          <p:cNvSpPr>
            <a:spLocks noGrp="1"/>
          </p:cNvSpPr>
          <p:nvPr>
            <p:ph type="body" sz="quarter" idx="34" hasCustomPrompt="1"/>
          </p:nvPr>
        </p:nvSpPr>
        <p:spPr>
          <a:xfrm>
            <a:off x="5966787"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noChangeAspect="1"/>
          </p:cNvSpPr>
          <p:nvPr>
            <p:ph type="pic" sz="quarter" idx="15"/>
          </p:nvPr>
        </p:nvSpPr>
        <p:spPr>
          <a:xfrm>
            <a:off x="7498080"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6" name="Picture Placeholder 23">
            <a:extLst>
              <a:ext uri="{FF2B5EF4-FFF2-40B4-BE49-F238E27FC236}">
                <a16:creationId xmlns:a16="http://schemas.microsoft.com/office/drawing/2014/main" id="{C110D526-1AE4-5106-E956-0B2ED3A4D4BC}"/>
              </a:ext>
            </a:extLst>
          </p:cNvPr>
          <p:cNvSpPr>
            <a:spLocks noGrp="1" noChangeAspect="1"/>
          </p:cNvSpPr>
          <p:nvPr>
            <p:ph type="pic" sz="quarter" idx="27"/>
          </p:nvPr>
        </p:nvSpPr>
        <p:spPr>
          <a:xfrm>
            <a:off x="7498080"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8732520" y="2670048"/>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8732520" y="3094300"/>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34" name="Text Placeholder 28">
            <a:extLst>
              <a:ext uri="{FF2B5EF4-FFF2-40B4-BE49-F238E27FC236}">
                <a16:creationId xmlns:a16="http://schemas.microsoft.com/office/drawing/2014/main" id="{3858F91A-46AA-AF23-2716-3B2B678BBE01}"/>
              </a:ext>
            </a:extLst>
          </p:cNvPr>
          <p:cNvSpPr>
            <a:spLocks noGrp="1"/>
          </p:cNvSpPr>
          <p:nvPr>
            <p:ph type="body" sz="quarter" idx="35" hasCustomPrompt="1"/>
          </p:nvPr>
        </p:nvSpPr>
        <p:spPr>
          <a:xfrm>
            <a:off x="8732520" y="4479943"/>
            <a:ext cx="1399032" cy="411480"/>
          </a:xfrm>
        </p:spPr>
        <p:txBody>
          <a:bodyPr lIns="0" tIns="0" rIns="0" bIns="0" anchor="t">
            <a:noAutofit/>
          </a:bodyPr>
          <a:lstStyle>
            <a:lvl1pPr marL="0" indent="0" algn="r">
              <a:lnSpc>
                <a:spcPct val="100000"/>
              </a:lnSpc>
              <a:spcBef>
                <a:spcPts val="0"/>
              </a:spcBef>
              <a:buFont typeface="+mj-lt"/>
              <a:buNone/>
              <a:defRPr sz="1400" b="1" cap="all" spc="100" baseline="0">
                <a:solidFill>
                  <a:schemeClr val="tx1"/>
                </a:solidFill>
                <a:latin typeface="+mj-lt"/>
              </a:defRPr>
            </a:lvl1pPr>
          </a:lstStyle>
          <a:p>
            <a:pPr lvl="0"/>
            <a:r>
              <a:rPr lang="en-US" dirty="0"/>
              <a:t>Name</a:t>
            </a:r>
          </a:p>
        </p:txBody>
      </p:sp>
      <p:sp>
        <p:nvSpPr>
          <p:cNvPr id="35" name="Text Placeholder 28">
            <a:extLst>
              <a:ext uri="{FF2B5EF4-FFF2-40B4-BE49-F238E27FC236}">
                <a16:creationId xmlns:a16="http://schemas.microsoft.com/office/drawing/2014/main" id="{EBC002F6-7435-833F-0E8B-30A53B0755AE}"/>
              </a:ext>
            </a:extLst>
          </p:cNvPr>
          <p:cNvSpPr>
            <a:spLocks noGrp="1"/>
          </p:cNvSpPr>
          <p:nvPr>
            <p:ph type="body" sz="quarter" idx="36" hasCustomPrompt="1"/>
          </p:nvPr>
        </p:nvSpPr>
        <p:spPr>
          <a:xfrm>
            <a:off x="8732520" y="4904195"/>
            <a:ext cx="1399032" cy="517580"/>
          </a:xfrm>
        </p:spPr>
        <p:txBody>
          <a:bodyPr lIns="0" tIns="0" rIns="0" bIns="0">
            <a:noAutofit/>
          </a:bodyPr>
          <a:lstStyle>
            <a:lvl1pPr marL="0" indent="0" algn="r">
              <a:lnSpc>
                <a:spcPct val="100000"/>
              </a:lnSpc>
              <a:spcBef>
                <a:spcPts val="0"/>
              </a:spcBef>
              <a:buNone/>
              <a:defRPr sz="1200" b="0" spc="100" baseline="0">
                <a:solidFill>
                  <a:schemeClr val="tx1"/>
                </a:solidFill>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noChangeAspect="1"/>
          </p:cNvSpPr>
          <p:nvPr>
            <p:ph type="pic" sz="quarter" idx="16"/>
          </p:nvPr>
        </p:nvSpPr>
        <p:spPr>
          <a:xfrm>
            <a:off x="10250424" y="2450592"/>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7" name="Picture Placeholder 23">
            <a:extLst>
              <a:ext uri="{FF2B5EF4-FFF2-40B4-BE49-F238E27FC236}">
                <a16:creationId xmlns:a16="http://schemas.microsoft.com/office/drawing/2014/main" id="{2CBF8435-BD05-F386-4E6E-F2B6F6894FD7}"/>
              </a:ext>
            </a:extLst>
          </p:cNvPr>
          <p:cNvSpPr>
            <a:spLocks noGrp="1" noChangeAspect="1"/>
          </p:cNvSpPr>
          <p:nvPr>
            <p:ph type="pic" sz="quarter" idx="28"/>
          </p:nvPr>
        </p:nvSpPr>
        <p:spPr>
          <a:xfrm>
            <a:off x="10250424" y="4260487"/>
            <a:ext cx="1161288" cy="1161288"/>
          </a:xfrm>
        </p:spPr>
        <p:txBody>
          <a:bodyPr>
            <a:normAutofit/>
          </a:bodyPr>
          <a:lstStyle>
            <a:lvl1pPr marL="0" indent="0">
              <a:buNone/>
              <a:defRPr sz="1400">
                <a:solidFill>
                  <a:schemeClr val="tx1"/>
                </a:solidFill>
              </a:defRPr>
            </a:lvl1pPr>
          </a:lstStyle>
          <a:p>
            <a:r>
              <a:rPr lang="en-US"/>
              <a:t>Click icon to add picture</a:t>
            </a:r>
            <a:endParaRPr lang="en-US" dirty="0"/>
          </a:p>
        </p:txBody>
      </p:sp>
      <p:sp>
        <p:nvSpPr>
          <p:cNvPr id="2" name="Footer Placeholder 2">
            <a:extLst>
              <a:ext uri="{FF2B5EF4-FFF2-40B4-BE49-F238E27FC236}">
                <a16:creationId xmlns:a16="http://schemas.microsoft.com/office/drawing/2014/main" id="{6B95ABD2-0353-94FA-5739-7E6ECCC2128D}"/>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3" name="Slide Number Placeholder 3">
            <a:extLst>
              <a:ext uri="{FF2B5EF4-FFF2-40B4-BE49-F238E27FC236}">
                <a16:creationId xmlns:a16="http://schemas.microsoft.com/office/drawing/2014/main" id="{C1AE4168-C7B1-1471-1702-EB3F4A9A72BC}"/>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20552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1660127"/>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3104752"/>
            <a:ext cx="11430000" cy="2092281"/>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AD442B42-CCD7-7202-F2DC-3B1495562CDA}"/>
              </a:ext>
            </a:extLst>
          </p:cNvPr>
          <p:cNvSpPr>
            <a:spLocks noGrp="1"/>
          </p:cNvSpPr>
          <p:nvPr>
            <p:ph type="ftr" sz="quarter" idx="3"/>
          </p:nvPr>
        </p:nvSpPr>
        <p:spPr>
          <a:xfrm>
            <a:off x="0" y="6315635"/>
            <a:ext cx="4114800" cy="536577"/>
          </a:xfrm>
          <a:prstGeom prst="rect">
            <a:avLst/>
          </a:prstGeom>
        </p:spPr>
        <p:txBody>
          <a:bodyPr anchor="ctr"/>
          <a:lstStyle>
            <a:lvl1pPr algn="ctr">
              <a:defRPr sz="1200"/>
            </a:lvl1pPr>
          </a:lstStyle>
          <a:p>
            <a:r>
              <a:rPr lang="en-US"/>
              <a:t>PRESENTATION TITLE</a:t>
            </a:r>
            <a:endParaRPr lang="en-US" dirty="0"/>
          </a:p>
        </p:txBody>
      </p:sp>
      <p:sp>
        <p:nvSpPr>
          <p:cNvPr id="10" name="Slide Number Placeholder 3">
            <a:extLst>
              <a:ext uri="{FF2B5EF4-FFF2-40B4-BE49-F238E27FC236}">
                <a16:creationId xmlns:a16="http://schemas.microsoft.com/office/drawing/2014/main" id="{BA23E462-360B-D162-8579-B67089CD891C}"/>
              </a:ext>
            </a:extLst>
          </p:cNvPr>
          <p:cNvSpPr>
            <a:spLocks noGrp="1"/>
          </p:cNvSpPr>
          <p:nvPr>
            <p:ph type="sldNum" sz="quarter" idx="4"/>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51" r:id="rId4"/>
    <p:sldLayoutId id="2147483662" r:id="rId5"/>
    <p:sldLayoutId id="2147483665" r:id="rId6"/>
    <p:sldLayoutId id="2147483669" r:id="rId7"/>
    <p:sldLayoutId id="2147483658" r:id="rId8"/>
    <p:sldLayoutId id="2147483666" r:id="rId9"/>
    <p:sldLayoutId id="2147483668" r:id="rId10"/>
    <p:sldLayoutId id="2147483670" r:id="rId11"/>
    <p:sldLayoutId id="2147483653" r:id="rId12"/>
    <p:sldLayoutId id="2147483667" r:id="rId13"/>
    <p:sldLayoutId id="2147483661" r:id="rId14"/>
    <p:sldLayoutId id="2147483660" r:id="rId15"/>
    <p:sldLayoutId id="2147483655" r:id="rId16"/>
    <p:sldLayoutId id="2147483659"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400" b="1" i="0" kern="1200" cap="all" spc="400" baseline="0">
          <a:solidFill>
            <a:schemeClr val="tx1"/>
          </a:solidFill>
          <a:latin typeface="+mj-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spc="50" baseline="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spc="50" baseline="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spc="50" baseline="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spc="50" baseline="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spc="50" baseline="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Read me</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319131"/>
          </a:xfrm>
          <a:prstGeom prst="rect">
            <a:avLst/>
          </a:prstGeom>
          <a:noFill/>
        </p:spPr>
        <p:txBody>
          <a:bodyPr wrap="square" rtlCol="0">
            <a:spAutoFit/>
          </a:bodyPr>
          <a:lstStyle/>
          <a:p>
            <a:pPr marL="285750" indent="-285750">
              <a:spcBef>
                <a:spcPts val="200"/>
              </a:spcBef>
              <a:buFont typeface="Arial" panose="020B0604020202020204" pitchFamily="34" charset="0"/>
              <a:buChar char="•"/>
            </a:pPr>
            <a:r>
              <a:rPr lang="en-US" sz="1600" dirty="0"/>
              <a:t>This orientation is primarily intended for a new chapter member in their first 60 days of membership.  It is best delivered before attending their 1</a:t>
            </a:r>
            <a:r>
              <a:rPr lang="en-US" sz="1600" baseline="30000" dirty="0"/>
              <a:t>st</a:t>
            </a:r>
            <a:r>
              <a:rPr lang="en-US" sz="1600" dirty="0"/>
              <a:t> or 2</a:t>
            </a:r>
            <a:r>
              <a:rPr lang="en-US" sz="1600" baseline="30000" dirty="0"/>
              <a:t>nd</a:t>
            </a:r>
            <a:r>
              <a:rPr lang="en-US" sz="1600" dirty="0"/>
              <a:t> meeting as a member.</a:t>
            </a:r>
          </a:p>
          <a:p>
            <a:pPr marL="285750" indent="-285750">
              <a:spcBef>
                <a:spcPts val="200"/>
              </a:spcBef>
              <a:buFont typeface="Arial" panose="020B0604020202020204" pitchFamily="34" charset="0"/>
              <a:buChar char="•"/>
            </a:pPr>
            <a:r>
              <a:rPr lang="en-US" sz="1600" dirty="0">
                <a:highlight>
                  <a:srgbClr val="FFFF00"/>
                </a:highlight>
              </a:rPr>
              <a:t>Highlighted </a:t>
            </a:r>
            <a:r>
              <a:rPr lang="en-US" sz="1600" dirty="0"/>
              <a:t>content should definitely be reviewed and updated to be applicable to your chapter. Don’t forget to remove highlighting once you have updated </a:t>
            </a:r>
            <a:r>
              <a:rPr lang="en-US" sz="1600" dirty="0">
                <a:sym typeface="Wingdings" panose="05000000000000000000" pitchFamily="2" charset="2"/>
              </a:rPr>
              <a:t></a:t>
            </a:r>
            <a:endParaRPr lang="en-US" sz="1600" dirty="0"/>
          </a:p>
          <a:p>
            <a:pPr marL="285750" indent="-285750">
              <a:spcBef>
                <a:spcPts val="200"/>
              </a:spcBef>
              <a:buFont typeface="Arial" panose="020B0604020202020204" pitchFamily="34" charset="0"/>
              <a:buChar char="•"/>
            </a:pPr>
            <a:r>
              <a:rPr lang="en-US" sz="1600" dirty="0"/>
              <a:t>All content is reviewed annually by the MNWT membership team.</a:t>
            </a:r>
          </a:p>
          <a:p>
            <a:pPr marL="285750" indent="-285750">
              <a:spcBef>
                <a:spcPts val="200"/>
              </a:spcBef>
              <a:buFont typeface="Arial" panose="020B0604020202020204" pitchFamily="34" charset="0"/>
              <a:buChar char="•"/>
            </a:pPr>
            <a:r>
              <a:rPr lang="en-US" sz="1600" b="1" dirty="0"/>
              <a:t>All content </a:t>
            </a:r>
            <a:r>
              <a:rPr lang="en-US" sz="1600" dirty="0"/>
              <a:t>can be edited and changed to best fit your chapter and how your chapter operates.</a:t>
            </a:r>
          </a:p>
          <a:p>
            <a:pPr marL="285750" indent="-285750">
              <a:spcBef>
                <a:spcPts val="200"/>
              </a:spcBef>
              <a:buFont typeface="Arial" panose="020B0604020202020204" pitchFamily="34" charset="0"/>
              <a:buChar char="•"/>
            </a:pPr>
            <a:r>
              <a:rPr lang="en-US" sz="1600" dirty="0"/>
              <a:t>Feel free to remove or hide slides that do not apply as well as add slides to cover information important for new members in your chapter to know.</a:t>
            </a:r>
          </a:p>
          <a:p>
            <a:pPr marL="285750" indent="-285750">
              <a:spcBef>
                <a:spcPts val="200"/>
              </a:spcBef>
              <a:buFont typeface="Arial" panose="020B0604020202020204" pitchFamily="34" charset="0"/>
              <a:buChar char="•"/>
            </a:pPr>
            <a:r>
              <a:rPr lang="en-US" sz="1600" dirty="0"/>
              <a:t>The footer should be updated for your presentation name. And delete this slide.</a:t>
            </a:r>
          </a:p>
          <a:p>
            <a:pPr marL="285750" indent="-285750">
              <a:spcBef>
                <a:spcPts val="200"/>
              </a:spcBef>
              <a:buFont typeface="Arial" panose="020B0604020202020204" pitchFamily="34" charset="0"/>
              <a:buChar char="•"/>
            </a:pPr>
            <a:r>
              <a:rPr lang="en-US" sz="1600" dirty="0"/>
              <a:t>This can be shared electronically or printed – best with 1 or 2 slides per page.</a:t>
            </a:r>
          </a:p>
          <a:p>
            <a:pPr marL="285750" indent="-285750">
              <a:spcBef>
                <a:spcPts val="200"/>
              </a:spcBef>
              <a:buFont typeface="Arial" panose="020B0604020202020204" pitchFamily="34" charset="0"/>
              <a:buChar char="•"/>
            </a:pPr>
            <a:r>
              <a:rPr lang="en-US" sz="1600" dirty="0"/>
              <a:t>Other materials that might be included for new members:  chapter roster with contact information, chapter bylaws &amp; policies, calendar or events, chapter budget, chapter newsletter (many of these are in the chapter plan of action)</a:t>
            </a:r>
          </a:p>
          <a:p>
            <a:pPr marL="285750" indent="-285750">
              <a:spcBef>
                <a:spcPts val="200"/>
              </a:spcBef>
              <a:buFont typeface="Arial" panose="020B0604020202020204" pitchFamily="34" charset="0"/>
              <a:buChar char="•"/>
            </a:pPr>
            <a:r>
              <a:rPr lang="en-US" sz="1600" dirty="0"/>
              <a:t>All new members will be invited to a separate MNWT orientation that focuses on state and district level information.  Please encourage attendance.</a:t>
            </a:r>
          </a:p>
          <a:p>
            <a:pPr marL="285750" indent="-285750">
              <a:spcBef>
                <a:spcPts val="200"/>
              </a:spcBef>
              <a:buFont typeface="Arial" panose="020B0604020202020204" pitchFamily="34" charset="0"/>
              <a:buChar char="•"/>
            </a:pPr>
            <a:r>
              <a:rPr lang="en-US" sz="1600" dirty="0"/>
              <a:t>Contact </a:t>
            </a:r>
            <a:r>
              <a:rPr lang="en-US" sz="1600" dirty="0">
                <a:hlinkClick r:id="rId2"/>
              </a:rPr>
              <a:t>mvp@mnwt.org</a:t>
            </a:r>
            <a:r>
              <a:rPr lang="en-US" sz="1600" dirty="0"/>
              <a:t> or </a:t>
            </a:r>
            <a:r>
              <a:rPr lang="en-US" sz="1600" dirty="0">
                <a:hlinkClick r:id="rId3"/>
              </a:rPr>
              <a:t>mmc@mnwt.org</a:t>
            </a:r>
            <a:r>
              <a:rPr lang="en-US" sz="1600" dirty="0"/>
              <a:t> if you have questions or need assistance with member orientations.</a:t>
            </a:r>
          </a:p>
          <a:p>
            <a:pPr marL="285750" indent="-285750">
              <a:spcBef>
                <a:spcPts val="200"/>
              </a:spcBef>
              <a:buFont typeface="Arial" panose="020B0604020202020204" pitchFamily="34" charset="0"/>
              <a:buChar char="•"/>
            </a:pPr>
            <a:endParaRPr lang="en-US" sz="1600" dirty="0"/>
          </a:p>
        </p:txBody>
      </p:sp>
    </p:spTree>
    <p:extLst>
      <p:ext uri="{BB962C8B-B14F-4D97-AF65-F5344CB8AC3E}">
        <p14:creationId xmlns:p14="http://schemas.microsoft.com/office/powerpoint/2010/main" val="1112614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Communications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10</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274088"/>
            <a:ext cx="10515600" cy="5355312"/>
          </a:xfrm>
          <a:prstGeom prst="rect">
            <a:avLst/>
          </a:prstGeom>
          <a:noFill/>
        </p:spPr>
        <p:txBody>
          <a:bodyPr wrap="square" rtlCol="0">
            <a:spAutoFit/>
          </a:bodyPr>
          <a:lstStyle/>
          <a:p>
            <a:pPr>
              <a:spcBef>
                <a:spcPts val="600"/>
              </a:spcBef>
            </a:pPr>
            <a:r>
              <a:rPr lang="en-US" sz="1700" dirty="0">
                <a:highlight>
                  <a:srgbClr val="FFFF00"/>
                </a:highlight>
              </a:rPr>
              <a:t>Regular meeting attendance at general meetings is strongly encouraged.  Attendance keeps you informed about chapter activities and projects.  An agenda will be emailed prior to the meeting.</a:t>
            </a:r>
          </a:p>
          <a:p>
            <a:pPr>
              <a:spcBef>
                <a:spcPts val="600"/>
              </a:spcBef>
            </a:pPr>
            <a:r>
              <a:rPr lang="en-US" sz="1700" dirty="0">
                <a:highlight>
                  <a:srgbClr val="FFFF00"/>
                </a:highlight>
              </a:rPr>
              <a:t>Use your chapter newsletter (The Flame).  It is a great communication tool!  There may be more information here that was not shared at the meeting.</a:t>
            </a:r>
          </a:p>
          <a:p>
            <a:endParaRPr lang="en-US" sz="1700" dirty="0">
              <a:highlight>
                <a:srgbClr val="FFFF00"/>
              </a:highlight>
            </a:endParaRPr>
          </a:p>
          <a:p>
            <a:pPr>
              <a:spcBef>
                <a:spcPts val="600"/>
              </a:spcBef>
            </a:pPr>
            <a:r>
              <a:rPr lang="en-US" sz="1700" dirty="0">
                <a:highlight>
                  <a:srgbClr val="FFFF00"/>
                </a:highlight>
              </a:rPr>
              <a:t>Email is one source of communication.  Our chapter email is </a:t>
            </a:r>
            <a:r>
              <a:rPr lang="en-US" sz="1700" dirty="0">
                <a:highlight>
                  <a:srgbClr val="FFFF00"/>
                </a:highlight>
                <a:hlinkClick r:id="rId2"/>
              </a:rPr>
              <a:t>hutchinsonareawomenoftoday@gmail.com</a:t>
            </a:r>
            <a:endParaRPr lang="en-US" sz="1700" dirty="0">
              <a:highlight>
                <a:srgbClr val="FFFF00"/>
              </a:highlight>
            </a:endParaRPr>
          </a:p>
          <a:p>
            <a:pPr>
              <a:spcBef>
                <a:spcPts val="600"/>
              </a:spcBef>
            </a:pPr>
            <a:r>
              <a:rPr lang="en-US" sz="1700" dirty="0">
                <a:highlight>
                  <a:srgbClr val="FFFF00"/>
                </a:highlight>
              </a:rPr>
              <a:t>Event invitations and RSVPs are done through evite.  Reach out to the President or Membership VP if you are not receiving any invitations.</a:t>
            </a:r>
          </a:p>
          <a:p>
            <a:endParaRPr lang="en-US" sz="1700" dirty="0">
              <a:highlight>
                <a:srgbClr val="FFFF00"/>
              </a:highlight>
            </a:endParaRPr>
          </a:p>
          <a:p>
            <a:pPr>
              <a:spcBef>
                <a:spcPts val="600"/>
              </a:spcBef>
            </a:pPr>
            <a:r>
              <a:rPr lang="en-US" sz="1700" dirty="0">
                <a:highlight>
                  <a:srgbClr val="FFFF00"/>
                </a:highlight>
              </a:rPr>
              <a:t>Website – Our chapter website is xxx$$$.com.  Here you can find the latest newsletter and a calendar of events.</a:t>
            </a:r>
          </a:p>
          <a:p>
            <a:pPr>
              <a:spcBef>
                <a:spcPts val="600"/>
              </a:spcBef>
            </a:pPr>
            <a:r>
              <a:rPr lang="en-US" sz="1700" dirty="0">
                <a:highlight>
                  <a:srgbClr val="FFFF00"/>
                </a:highlight>
              </a:rPr>
              <a:t>Facebook – we have two Facebook pages.  </a:t>
            </a:r>
          </a:p>
          <a:p>
            <a:pPr marL="285750" indent="-285750">
              <a:spcBef>
                <a:spcPts val="600"/>
              </a:spcBef>
              <a:buFont typeface="Arial" panose="020B0604020202020204" pitchFamily="34" charset="0"/>
              <a:buChar char="•"/>
            </a:pPr>
            <a:r>
              <a:rPr lang="en-US" sz="1700" dirty="0">
                <a:highlight>
                  <a:srgbClr val="FFFF00"/>
                </a:highlight>
              </a:rPr>
              <a:t>“Hutchinson Area Women of Today”.  Here we share event and projects to let people know what we are doing.  You are encouraged to follow and like and share.</a:t>
            </a:r>
          </a:p>
          <a:p>
            <a:pPr marL="285750" indent="-285750">
              <a:spcBef>
                <a:spcPts val="600"/>
              </a:spcBef>
              <a:buFont typeface="Arial" panose="020B0604020202020204" pitchFamily="34" charset="0"/>
              <a:buChar char="•"/>
            </a:pPr>
            <a:r>
              <a:rPr lang="en-US" sz="1700" dirty="0">
                <a:highlight>
                  <a:srgbClr val="FFFF00"/>
                </a:highlight>
              </a:rPr>
              <a:t>“HAWT Spot”.  This is a private HAWT member only page.  Used in a variety of ways.  Occasionally a motion has been made here.  Provides a place for member to do some committee work, ask questions, and keep members updated on a project, etc.</a:t>
            </a:r>
          </a:p>
          <a:p>
            <a:endParaRPr lang="en-US" dirty="0"/>
          </a:p>
        </p:txBody>
      </p:sp>
    </p:spTree>
    <p:extLst>
      <p:ext uri="{BB962C8B-B14F-4D97-AF65-F5344CB8AC3E}">
        <p14:creationId xmlns:p14="http://schemas.microsoft.com/office/powerpoint/2010/main" val="3111267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Getting Engaged</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11</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657685"/>
          </a:xfrm>
          <a:prstGeom prst="rect">
            <a:avLst/>
          </a:prstGeom>
          <a:noFill/>
        </p:spPr>
        <p:txBody>
          <a:bodyPr wrap="square" rtlCol="0">
            <a:spAutoFit/>
          </a:bodyPr>
          <a:lstStyle/>
          <a:p>
            <a:pPr marL="285750" indent="-285750">
              <a:spcBef>
                <a:spcPts val="200"/>
              </a:spcBef>
              <a:buFont typeface="Arial" panose="020B0604020202020204" pitchFamily="34" charset="0"/>
              <a:buChar char="•"/>
            </a:pPr>
            <a:r>
              <a:rPr lang="en-US" sz="2000" dirty="0">
                <a:highlight>
                  <a:srgbClr val="FFFF00"/>
                </a:highlight>
              </a:rPr>
              <a:t>Whatever your level of involvement, we are glad to have you!  Every member is important to the chapter.  You are not expected to participate in or contribute to everything.</a:t>
            </a:r>
          </a:p>
          <a:p>
            <a:pPr marL="285750" indent="-285750">
              <a:spcBef>
                <a:spcPts val="200"/>
              </a:spcBef>
              <a:buFont typeface="Arial" panose="020B0604020202020204" pitchFamily="34" charset="0"/>
              <a:buChar char="•"/>
            </a:pPr>
            <a:r>
              <a:rPr lang="en-US" sz="2000" dirty="0">
                <a:highlight>
                  <a:srgbClr val="FFFF00"/>
                </a:highlight>
              </a:rPr>
              <a:t>Explore new avenues of programming or projects that interest you.</a:t>
            </a:r>
          </a:p>
          <a:p>
            <a:pPr marL="285750" indent="-285750">
              <a:spcBef>
                <a:spcPts val="200"/>
              </a:spcBef>
              <a:buFont typeface="Arial" panose="020B0604020202020204" pitchFamily="34" charset="0"/>
              <a:buChar char="•"/>
            </a:pPr>
            <a:r>
              <a:rPr lang="en-US" sz="2000" dirty="0">
                <a:highlight>
                  <a:srgbClr val="FFFF00"/>
                </a:highlight>
              </a:rPr>
              <a:t>Get involved – join a committee or try chairing or co-chairing a project.</a:t>
            </a:r>
          </a:p>
          <a:p>
            <a:pPr marL="285750" indent="-285750">
              <a:spcBef>
                <a:spcPts val="200"/>
              </a:spcBef>
              <a:buFont typeface="Arial" panose="020B0604020202020204" pitchFamily="34" charset="0"/>
              <a:buChar char="•"/>
            </a:pPr>
            <a:r>
              <a:rPr lang="en-US" sz="2000" dirty="0">
                <a:highlight>
                  <a:srgbClr val="FFFF00"/>
                </a:highlight>
              </a:rPr>
              <a:t>Ask questions.  We want to ensure you feel welcomed to the chapter</a:t>
            </a:r>
          </a:p>
          <a:p>
            <a:pPr marL="285750" indent="-285750">
              <a:spcBef>
                <a:spcPts val="200"/>
              </a:spcBef>
              <a:buFont typeface="Arial" panose="020B0604020202020204" pitchFamily="34" charset="0"/>
              <a:buChar char="•"/>
            </a:pPr>
            <a:r>
              <a:rPr lang="en-US" sz="2000" dirty="0">
                <a:highlight>
                  <a:srgbClr val="FFFF00"/>
                </a:highlight>
              </a:rPr>
              <a:t>Spread your wings.  Try something new.  Challenge yourself. </a:t>
            </a:r>
          </a:p>
          <a:p>
            <a:pPr marL="285750" indent="-285750">
              <a:spcBef>
                <a:spcPts val="200"/>
              </a:spcBef>
              <a:buFont typeface="Arial" panose="020B0604020202020204" pitchFamily="34" charset="0"/>
              <a:buChar char="•"/>
            </a:pPr>
            <a:r>
              <a:rPr lang="en-US" sz="2000" dirty="0">
                <a:highlight>
                  <a:srgbClr val="FFFF00"/>
                </a:highlight>
              </a:rPr>
              <a:t>Bring a friend to an event or a meeting.  They are always welcomed.</a:t>
            </a:r>
          </a:p>
          <a:p>
            <a:pPr marL="285750" indent="-285750">
              <a:spcBef>
                <a:spcPts val="200"/>
              </a:spcBef>
              <a:buFont typeface="Arial" panose="020B0604020202020204" pitchFamily="34" charset="0"/>
              <a:buChar char="•"/>
            </a:pPr>
            <a:r>
              <a:rPr lang="en-US" sz="2000" dirty="0">
                <a:highlight>
                  <a:srgbClr val="FFFF00"/>
                </a:highlight>
              </a:rPr>
              <a:t>Bring up new ideas at a meeting in the form of a motion.  Begin with “I move that…” and go on to state your idea.  Someone else will need to second your motion before it is brought for a vote by the chapter.</a:t>
            </a:r>
          </a:p>
          <a:p>
            <a:pPr marL="285750" indent="-285750">
              <a:spcBef>
                <a:spcPts val="200"/>
              </a:spcBef>
              <a:buFont typeface="Arial" panose="020B0604020202020204" pitchFamily="34" charset="0"/>
              <a:buChar char="•"/>
            </a:pPr>
            <a:r>
              <a:rPr lang="en-US" sz="2000" dirty="0">
                <a:highlight>
                  <a:srgbClr val="FFFF00"/>
                </a:highlight>
              </a:rPr>
              <a:t>Reporting at meetings:</a:t>
            </a:r>
          </a:p>
          <a:p>
            <a:pPr lvl="1">
              <a:spcBef>
                <a:spcPts val="200"/>
              </a:spcBef>
            </a:pPr>
            <a:r>
              <a:rPr lang="en-US" sz="2000" dirty="0">
                <a:highlight>
                  <a:srgbClr val="FFFF00"/>
                </a:highlight>
              </a:rPr>
              <a:t>Be prepared before the meeting and summarize.</a:t>
            </a:r>
          </a:p>
          <a:p>
            <a:pPr lvl="1">
              <a:spcBef>
                <a:spcPts val="200"/>
              </a:spcBef>
            </a:pPr>
            <a:r>
              <a:rPr lang="en-US" sz="2000" dirty="0">
                <a:highlight>
                  <a:srgbClr val="FFFF00"/>
                </a:highlight>
              </a:rPr>
              <a:t>Write down for the secretary.  She’ll appreciate the help</a:t>
            </a:r>
          </a:p>
          <a:p>
            <a:pPr lvl="1">
              <a:spcBef>
                <a:spcPts val="200"/>
              </a:spcBef>
            </a:pPr>
            <a:r>
              <a:rPr lang="en-US" sz="2000" dirty="0">
                <a:highlight>
                  <a:srgbClr val="FFFF00"/>
                </a:highlight>
              </a:rPr>
              <a:t>Be creative &amp; have fun with reports!  (Use a prop or skit)</a:t>
            </a:r>
          </a:p>
        </p:txBody>
      </p:sp>
    </p:spTree>
    <p:extLst>
      <p:ext uri="{BB962C8B-B14F-4D97-AF65-F5344CB8AC3E}">
        <p14:creationId xmlns:p14="http://schemas.microsoft.com/office/powerpoint/2010/main" val="20036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Chapter Operations</a:t>
            </a:r>
            <a:endParaRPr lang="en-US" dirty="0"/>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12</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093428"/>
          </a:xfrm>
          <a:prstGeom prst="rect">
            <a:avLst/>
          </a:prstGeom>
          <a:noFill/>
        </p:spPr>
        <p:txBody>
          <a:bodyPr wrap="square" rtlCol="0">
            <a:spAutoFit/>
          </a:bodyPr>
          <a:lstStyle/>
          <a:p>
            <a:r>
              <a:rPr lang="en-US" sz="2000" i="1" dirty="0"/>
              <a:t>Our chapter is lead by a Board of Directors who are elected </a:t>
            </a:r>
            <a:r>
              <a:rPr lang="en-US" sz="2000" i="1" dirty="0">
                <a:highlight>
                  <a:srgbClr val="FFFF00"/>
                </a:highlight>
              </a:rPr>
              <a:t>annually</a:t>
            </a:r>
            <a:r>
              <a:rPr lang="en-US" sz="2000" i="1" dirty="0"/>
              <a:t>.  The Board members meet </a:t>
            </a:r>
            <a:r>
              <a:rPr lang="en-US" sz="2000" i="1" dirty="0">
                <a:highlight>
                  <a:srgbClr val="FFFF00"/>
                </a:highlight>
              </a:rPr>
              <a:t>monthly on the 1</a:t>
            </a:r>
            <a:r>
              <a:rPr lang="en-US" sz="2000" i="1" baseline="30000" dirty="0">
                <a:highlight>
                  <a:srgbClr val="FFFF00"/>
                </a:highlight>
              </a:rPr>
              <a:t>st</a:t>
            </a:r>
            <a:r>
              <a:rPr lang="en-US" sz="2000" i="1" dirty="0">
                <a:highlight>
                  <a:srgbClr val="FFFF00"/>
                </a:highlight>
              </a:rPr>
              <a:t> Tuesday of the month.</a:t>
            </a:r>
            <a:r>
              <a:rPr lang="en-US" sz="2000" i="1" dirty="0"/>
              <a:t> Any member in good standing can serve in a board position. </a:t>
            </a:r>
          </a:p>
          <a:p>
            <a:endParaRPr lang="en-US" sz="2000" i="1" dirty="0"/>
          </a:p>
          <a:p>
            <a:r>
              <a:rPr lang="en-US" sz="2000" i="1" dirty="0"/>
              <a:t>The role of our chapter board is to:</a:t>
            </a:r>
          </a:p>
          <a:p>
            <a:pPr marL="342900" indent="-342900">
              <a:spcBef>
                <a:spcPts val="0"/>
              </a:spcBef>
              <a:buFont typeface="Arial" panose="020B0604020202020204" pitchFamily="34" charset="0"/>
              <a:buChar char="•"/>
            </a:pPr>
            <a:r>
              <a:rPr lang="en-US" sz="2000" dirty="0"/>
              <a:t>Guide the chapter with ideas for projects &amp; events.</a:t>
            </a:r>
          </a:p>
          <a:p>
            <a:pPr marL="342900" indent="-342900">
              <a:buFont typeface="Arial" panose="020B0604020202020204" pitchFamily="34" charset="0"/>
              <a:buChar char="•"/>
            </a:pPr>
            <a:r>
              <a:rPr lang="en-US" sz="2000" dirty="0"/>
              <a:t>Make sure events are organized &amp; show respect for people’s time &amp; resources….preparing for successful events.</a:t>
            </a:r>
          </a:p>
          <a:p>
            <a:pPr marL="342900" indent="-342900">
              <a:buFont typeface="Arial" panose="020B0604020202020204" pitchFamily="34" charset="0"/>
              <a:buChar char="•"/>
            </a:pPr>
            <a:r>
              <a:rPr lang="en-US" sz="2000" dirty="0"/>
              <a:t>Keep track of what has been happening &amp; what is coming up… generate energy, engagement, retention and recruiting.</a:t>
            </a:r>
          </a:p>
          <a:p>
            <a:pPr marL="342900" indent="-342900">
              <a:buFont typeface="Arial" panose="020B0604020202020204" pitchFamily="34" charset="0"/>
              <a:buChar char="•"/>
            </a:pPr>
            <a:r>
              <a:rPr lang="en-US" sz="2000" dirty="0"/>
              <a:t>Support the ideas of members to engage…train others on chairing &amp; hosting, pair up to mentor to build up confidence &amp; experience in other members.</a:t>
            </a:r>
          </a:p>
          <a:p>
            <a:pPr marL="342900" indent="-342900">
              <a:buFont typeface="Arial" panose="020B0604020202020204" pitchFamily="34" charset="0"/>
              <a:buChar char="•"/>
            </a:pPr>
            <a:r>
              <a:rPr lang="en-US" sz="2000" dirty="0"/>
              <a:t>Support the membership process needed for recruiting &amp; retaining members.</a:t>
            </a:r>
          </a:p>
        </p:txBody>
      </p:sp>
    </p:spTree>
    <p:extLst>
      <p:ext uri="{BB962C8B-B14F-4D97-AF65-F5344CB8AC3E}">
        <p14:creationId xmlns:p14="http://schemas.microsoft.com/office/powerpoint/2010/main" val="1967026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9835496-B294-9D13-42B7-D0452499C3FC}"/>
              </a:ext>
            </a:extLst>
          </p:cNvPr>
          <p:cNvGraphicFramePr>
            <a:graphicFrameLocks noGrp="1"/>
          </p:cNvGraphicFramePr>
          <p:nvPr>
            <p:extLst>
              <p:ext uri="{D42A27DB-BD31-4B8C-83A1-F6EECF244321}">
                <p14:modId xmlns:p14="http://schemas.microsoft.com/office/powerpoint/2010/main" val="1578892270"/>
              </p:ext>
            </p:extLst>
          </p:nvPr>
        </p:nvGraphicFramePr>
        <p:xfrm>
          <a:off x="381000" y="1569720"/>
          <a:ext cx="11430000" cy="4450080"/>
        </p:xfrm>
        <a:graphic>
          <a:graphicData uri="http://schemas.openxmlformats.org/drawingml/2006/table">
            <a:tbl>
              <a:tblPr firstRow="1" bandRow="1">
                <a:tableStyleId>{5C22544A-7EE6-4342-B048-85BDC9FD1C3A}</a:tableStyleId>
              </a:tblPr>
              <a:tblGrid>
                <a:gridCol w="3333750">
                  <a:extLst>
                    <a:ext uri="{9D8B030D-6E8A-4147-A177-3AD203B41FA5}">
                      <a16:colId xmlns:a16="http://schemas.microsoft.com/office/drawing/2014/main" val="1040067290"/>
                    </a:ext>
                  </a:extLst>
                </a:gridCol>
                <a:gridCol w="5000625">
                  <a:extLst>
                    <a:ext uri="{9D8B030D-6E8A-4147-A177-3AD203B41FA5}">
                      <a16:colId xmlns:a16="http://schemas.microsoft.com/office/drawing/2014/main" val="557271063"/>
                    </a:ext>
                  </a:extLst>
                </a:gridCol>
                <a:gridCol w="3095625">
                  <a:extLst>
                    <a:ext uri="{9D8B030D-6E8A-4147-A177-3AD203B41FA5}">
                      <a16:colId xmlns:a16="http://schemas.microsoft.com/office/drawing/2014/main" val="3967443477"/>
                    </a:ext>
                  </a:extLst>
                </a:gridCol>
              </a:tblGrid>
              <a:tr h="381000">
                <a:tc>
                  <a:txBody>
                    <a:bodyPr/>
                    <a:lstStyle/>
                    <a:p>
                      <a:r>
                        <a:rPr lang="en-US" sz="1500" dirty="0">
                          <a:solidFill>
                            <a:schemeClr val="accent1">
                              <a:lumMod val="50000"/>
                            </a:schemeClr>
                          </a:solidFill>
                        </a:rPr>
                        <a:t>Position</a:t>
                      </a:r>
                    </a:p>
                  </a:txBody>
                  <a:tcPr/>
                </a:tc>
                <a:tc>
                  <a:txBody>
                    <a:bodyPr/>
                    <a:lstStyle/>
                    <a:p>
                      <a:r>
                        <a:rPr lang="en-US" sz="1500" dirty="0">
                          <a:solidFill>
                            <a:schemeClr val="accent1">
                              <a:lumMod val="50000"/>
                            </a:schemeClr>
                          </a:solidFill>
                        </a:rPr>
                        <a:t>Responsibility</a:t>
                      </a:r>
                    </a:p>
                  </a:txBody>
                  <a:tcPr/>
                </a:tc>
                <a:tc>
                  <a:txBody>
                    <a:bodyPr/>
                    <a:lstStyle/>
                    <a:p>
                      <a:r>
                        <a:rPr lang="en-US" sz="1500" dirty="0">
                          <a:solidFill>
                            <a:schemeClr val="accent1">
                              <a:lumMod val="50000"/>
                            </a:schemeClr>
                          </a:solidFill>
                        </a:rPr>
                        <a:t>MNWT Counterpart</a:t>
                      </a:r>
                    </a:p>
                  </a:txBody>
                  <a:tcPr/>
                </a:tc>
                <a:extLst>
                  <a:ext uri="{0D108BD9-81ED-4DB2-BD59-A6C34878D82A}">
                    <a16:rowId xmlns:a16="http://schemas.microsoft.com/office/drawing/2014/main" val="1037639743"/>
                  </a:ext>
                </a:extLst>
              </a:tr>
              <a:tr h="370840">
                <a:tc>
                  <a:txBody>
                    <a:bodyPr/>
                    <a:lstStyle/>
                    <a:p>
                      <a:r>
                        <a:rPr lang="en-US" sz="1500" dirty="0">
                          <a:highlight>
                            <a:srgbClr val="FFFF00"/>
                          </a:highlight>
                        </a:rPr>
                        <a:t>President</a:t>
                      </a:r>
                    </a:p>
                    <a:p>
                      <a:r>
                        <a:rPr lang="en-US" sz="1500" i="1" dirty="0">
                          <a:highlight>
                            <a:srgbClr val="FFFF00"/>
                          </a:highlight>
                        </a:rPr>
                        <a:t>Polly Palmer</a:t>
                      </a:r>
                    </a:p>
                  </a:txBody>
                  <a:tcPr/>
                </a:tc>
                <a:tc>
                  <a:txBody>
                    <a:bodyPr/>
                    <a:lstStyle/>
                    <a:p>
                      <a:r>
                        <a:rPr lang="en-US" sz="1500" dirty="0">
                          <a:highlight>
                            <a:srgbClr val="FFFF00"/>
                          </a:highlight>
                        </a:rPr>
                        <a:t>Plans and runs the meetings</a:t>
                      </a:r>
                    </a:p>
                  </a:txBody>
                  <a:tcPr/>
                </a:tc>
                <a:tc>
                  <a:txBody>
                    <a:bodyPr/>
                    <a:lstStyle/>
                    <a:p>
                      <a:r>
                        <a:rPr lang="en-US" sz="1500" dirty="0"/>
                        <a:t>President, </a:t>
                      </a:r>
                    </a:p>
                    <a:p>
                      <a:r>
                        <a:rPr lang="en-US" sz="1500" dirty="0"/>
                        <a:t>Chapter Management VP (CVMP)</a:t>
                      </a:r>
                    </a:p>
                  </a:txBody>
                  <a:tcPr/>
                </a:tc>
                <a:extLst>
                  <a:ext uri="{0D108BD9-81ED-4DB2-BD59-A6C34878D82A}">
                    <a16:rowId xmlns:a16="http://schemas.microsoft.com/office/drawing/2014/main" val="244907662"/>
                  </a:ext>
                </a:extLst>
              </a:tr>
              <a:tr h="370840">
                <a:tc>
                  <a:txBody>
                    <a:bodyPr/>
                    <a:lstStyle/>
                    <a:p>
                      <a:r>
                        <a:rPr lang="en-US" sz="1500" dirty="0">
                          <a:highlight>
                            <a:srgbClr val="FFFF00"/>
                          </a:highlight>
                        </a:rPr>
                        <a:t>State Delegate</a:t>
                      </a:r>
                    </a:p>
                    <a:p>
                      <a:r>
                        <a:rPr lang="en-US" sz="1500" i="1" dirty="0">
                          <a:highlight>
                            <a:srgbClr val="FFFF00"/>
                          </a:highlight>
                        </a:rPr>
                        <a:t>Suzy Duncan</a:t>
                      </a:r>
                    </a:p>
                  </a:txBody>
                  <a:tcPr/>
                </a:tc>
                <a:tc>
                  <a:txBody>
                    <a:bodyPr/>
                    <a:lstStyle/>
                    <a:p>
                      <a:r>
                        <a:rPr lang="en-US" sz="1500" dirty="0">
                          <a:highlight>
                            <a:srgbClr val="FFFF00"/>
                          </a:highlight>
                        </a:rPr>
                        <a:t>Keeps the chapter informed about district, state and national events</a:t>
                      </a:r>
                    </a:p>
                  </a:txBody>
                  <a:tcPr/>
                </a:tc>
                <a:tc>
                  <a:txBody>
                    <a:bodyPr/>
                    <a:lstStyle/>
                    <a:p>
                      <a:r>
                        <a:rPr lang="en-US" sz="1500" dirty="0"/>
                        <a:t>Administrative VP</a:t>
                      </a:r>
                    </a:p>
                  </a:txBody>
                  <a:tcPr/>
                </a:tc>
                <a:extLst>
                  <a:ext uri="{0D108BD9-81ED-4DB2-BD59-A6C34878D82A}">
                    <a16:rowId xmlns:a16="http://schemas.microsoft.com/office/drawing/2014/main" val="742348321"/>
                  </a:ext>
                </a:extLst>
              </a:tr>
              <a:tr h="370840">
                <a:tc>
                  <a:txBody>
                    <a:bodyPr/>
                    <a:lstStyle/>
                    <a:p>
                      <a:r>
                        <a:rPr lang="en-US" sz="1500" dirty="0">
                          <a:highlight>
                            <a:srgbClr val="FFFF00"/>
                          </a:highlight>
                        </a:rPr>
                        <a:t>Programming Vice President (PVP)</a:t>
                      </a:r>
                    </a:p>
                    <a:p>
                      <a:r>
                        <a:rPr lang="en-US" sz="1500" i="1" dirty="0">
                          <a:highlight>
                            <a:srgbClr val="FFFF00"/>
                          </a:highlight>
                        </a:rPr>
                        <a:t>Peggy Vincent</a:t>
                      </a:r>
                    </a:p>
                  </a:txBody>
                  <a:tcPr/>
                </a:tc>
                <a:tc>
                  <a:txBody>
                    <a:bodyPr/>
                    <a:lstStyle/>
                    <a:p>
                      <a:r>
                        <a:rPr lang="en-US" sz="1500" dirty="0">
                          <a:highlight>
                            <a:srgbClr val="FFFF00"/>
                          </a:highlight>
                        </a:rPr>
                        <a:t>Supervises programming areas the local chapter supports and supervises local program managers</a:t>
                      </a:r>
                    </a:p>
                  </a:txBody>
                  <a:tcPr/>
                </a:tc>
                <a:tc>
                  <a:txBody>
                    <a:bodyPr/>
                    <a:lstStyle/>
                    <a:p>
                      <a:r>
                        <a:rPr lang="en-US" sz="1500" dirty="0"/>
                        <a:t>Programming VP, </a:t>
                      </a:r>
                    </a:p>
                    <a:p>
                      <a:r>
                        <a:rPr lang="en-US" sz="1500" dirty="0"/>
                        <a:t>State Program Managers</a:t>
                      </a:r>
                    </a:p>
                  </a:txBody>
                  <a:tcPr/>
                </a:tc>
                <a:extLst>
                  <a:ext uri="{0D108BD9-81ED-4DB2-BD59-A6C34878D82A}">
                    <a16:rowId xmlns:a16="http://schemas.microsoft.com/office/drawing/2014/main" val="1961550312"/>
                  </a:ext>
                </a:extLst>
              </a:tr>
              <a:tr h="370840">
                <a:tc>
                  <a:txBody>
                    <a:bodyPr/>
                    <a:lstStyle/>
                    <a:p>
                      <a:r>
                        <a:rPr lang="en-US" sz="1500" dirty="0">
                          <a:highlight>
                            <a:srgbClr val="FFFF00"/>
                          </a:highlight>
                        </a:rPr>
                        <a:t>Membership Vice President (MVP)</a:t>
                      </a:r>
                    </a:p>
                    <a:p>
                      <a:r>
                        <a:rPr lang="en-US" sz="1500" i="1" dirty="0">
                          <a:highlight>
                            <a:srgbClr val="FFFF00"/>
                          </a:highlight>
                        </a:rPr>
                        <a:t>Martha Parker</a:t>
                      </a:r>
                    </a:p>
                  </a:txBody>
                  <a:tcPr/>
                </a:tc>
                <a:tc>
                  <a:txBody>
                    <a:bodyPr/>
                    <a:lstStyle/>
                    <a:p>
                      <a:r>
                        <a:rPr lang="en-US" sz="1500" dirty="0">
                          <a:highlight>
                            <a:srgbClr val="FFFF00"/>
                          </a:highlight>
                        </a:rPr>
                        <a:t>Provides support to grow the chapter’s membership</a:t>
                      </a:r>
                    </a:p>
                  </a:txBody>
                  <a:tcPr/>
                </a:tc>
                <a:tc>
                  <a:txBody>
                    <a:bodyPr/>
                    <a:lstStyle/>
                    <a:p>
                      <a:r>
                        <a:rPr lang="en-US" sz="1500" dirty="0"/>
                        <a:t>Membership VP</a:t>
                      </a:r>
                    </a:p>
                  </a:txBody>
                  <a:tcPr/>
                </a:tc>
                <a:extLst>
                  <a:ext uri="{0D108BD9-81ED-4DB2-BD59-A6C34878D82A}">
                    <a16:rowId xmlns:a16="http://schemas.microsoft.com/office/drawing/2014/main" val="251029770"/>
                  </a:ext>
                </a:extLst>
              </a:tr>
              <a:tr h="370840">
                <a:tc>
                  <a:txBody>
                    <a:bodyPr/>
                    <a:lstStyle/>
                    <a:p>
                      <a:r>
                        <a:rPr lang="en-US" sz="1500" dirty="0">
                          <a:highlight>
                            <a:srgbClr val="FFFF00"/>
                          </a:highlight>
                        </a:rPr>
                        <a:t>Secretary</a:t>
                      </a:r>
                    </a:p>
                    <a:p>
                      <a:r>
                        <a:rPr lang="en-US" sz="1500" i="1" dirty="0">
                          <a:highlight>
                            <a:srgbClr val="FFFF00"/>
                          </a:highlight>
                        </a:rPr>
                        <a:t>Sharon Smith</a:t>
                      </a:r>
                    </a:p>
                  </a:txBody>
                  <a:tcPr/>
                </a:tc>
                <a:tc>
                  <a:txBody>
                    <a:bodyPr/>
                    <a:lstStyle/>
                    <a:p>
                      <a:r>
                        <a:rPr lang="en-US" sz="1500" dirty="0">
                          <a:highlight>
                            <a:srgbClr val="FFFF00"/>
                          </a:highlight>
                        </a:rPr>
                        <a:t>Records the minutes of the business meetings and handles correspondence</a:t>
                      </a:r>
                    </a:p>
                  </a:txBody>
                  <a:tcPr/>
                </a:tc>
                <a:tc>
                  <a:txBody>
                    <a:bodyPr/>
                    <a:lstStyle/>
                    <a:p>
                      <a:r>
                        <a:rPr lang="en-US" sz="1500" dirty="0"/>
                        <a:t>Secretary</a:t>
                      </a:r>
                    </a:p>
                  </a:txBody>
                  <a:tcPr/>
                </a:tc>
                <a:extLst>
                  <a:ext uri="{0D108BD9-81ED-4DB2-BD59-A6C34878D82A}">
                    <a16:rowId xmlns:a16="http://schemas.microsoft.com/office/drawing/2014/main" val="806059956"/>
                  </a:ext>
                </a:extLst>
              </a:tr>
              <a:tr h="370840">
                <a:tc>
                  <a:txBody>
                    <a:bodyPr/>
                    <a:lstStyle/>
                    <a:p>
                      <a:r>
                        <a:rPr lang="en-US" sz="1500" dirty="0">
                          <a:highlight>
                            <a:srgbClr val="FFFF00"/>
                          </a:highlight>
                        </a:rPr>
                        <a:t>Treasurer</a:t>
                      </a:r>
                    </a:p>
                    <a:p>
                      <a:r>
                        <a:rPr lang="en-US" sz="1500" i="1" dirty="0">
                          <a:highlight>
                            <a:srgbClr val="FFFF00"/>
                          </a:highlight>
                        </a:rPr>
                        <a:t>Tracy Turnblad</a:t>
                      </a:r>
                    </a:p>
                  </a:txBody>
                  <a:tcPr/>
                </a:tc>
                <a:tc>
                  <a:txBody>
                    <a:bodyPr/>
                    <a:lstStyle/>
                    <a:p>
                      <a:r>
                        <a:rPr lang="en-US" sz="1500" dirty="0">
                          <a:highlight>
                            <a:srgbClr val="FFFF00"/>
                          </a:highlight>
                        </a:rPr>
                        <a:t>Manages chapter finances</a:t>
                      </a:r>
                    </a:p>
                  </a:txBody>
                  <a:tcPr/>
                </a:tc>
                <a:tc>
                  <a:txBody>
                    <a:bodyPr/>
                    <a:lstStyle/>
                    <a:p>
                      <a:r>
                        <a:rPr lang="en-US" sz="1500" dirty="0"/>
                        <a:t>Finance VP</a:t>
                      </a:r>
                    </a:p>
                  </a:txBody>
                  <a:tcPr/>
                </a:tc>
                <a:extLst>
                  <a:ext uri="{0D108BD9-81ED-4DB2-BD59-A6C34878D82A}">
                    <a16:rowId xmlns:a16="http://schemas.microsoft.com/office/drawing/2014/main" val="615899736"/>
                  </a:ext>
                </a:extLst>
              </a:tr>
              <a:tr h="370840">
                <a:tc>
                  <a:txBody>
                    <a:bodyPr/>
                    <a:lstStyle/>
                    <a:p>
                      <a:r>
                        <a:rPr lang="en-US" sz="1500" dirty="0">
                          <a:highlight>
                            <a:srgbClr val="FFFF00"/>
                          </a:highlight>
                        </a:rPr>
                        <a:t>Chairman of the Board (COB)/Parliamentarian</a:t>
                      </a:r>
                    </a:p>
                    <a:p>
                      <a:r>
                        <a:rPr lang="en-US" sz="1500" i="1" dirty="0">
                          <a:highlight>
                            <a:srgbClr val="FFFF00"/>
                          </a:highlight>
                        </a:rPr>
                        <a:t>Carla Baker</a:t>
                      </a:r>
                    </a:p>
                  </a:txBody>
                  <a:tcPr/>
                </a:tc>
                <a:tc>
                  <a:txBody>
                    <a:bodyPr/>
                    <a:lstStyle/>
                    <a:p>
                      <a:r>
                        <a:rPr lang="en-US" sz="1500" dirty="0">
                          <a:highlight>
                            <a:srgbClr val="FFFF00"/>
                          </a:highlight>
                        </a:rPr>
                        <a:t>Past president.  Promotes efficient business meetings through Robert’s Rules of Order.</a:t>
                      </a:r>
                    </a:p>
                  </a:txBody>
                  <a:tcPr/>
                </a:tc>
                <a:tc>
                  <a:txBody>
                    <a:bodyPr/>
                    <a:lstStyle/>
                    <a:p>
                      <a:r>
                        <a:rPr lang="en-US" sz="1500" dirty="0"/>
                        <a:t>Chairman of the Board (COB), Parliamentarian</a:t>
                      </a:r>
                    </a:p>
                  </a:txBody>
                  <a:tcPr/>
                </a:tc>
                <a:extLst>
                  <a:ext uri="{0D108BD9-81ED-4DB2-BD59-A6C34878D82A}">
                    <a16:rowId xmlns:a16="http://schemas.microsoft.com/office/drawing/2014/main" val="1315343832"/>
                  </a:ext>
                </a:extLst>
              </a:tr>
            </a:tbl>
          </a:graphicData>
        </a:graphic>
      </p:graphicFrame>
      <p:sp>
        <p:nvSpPr>
          <p:cNvPr id="7" name="TextBox 6">
            <a:extLst>
              <a:ext uri="{FF2B5EF4-FFF2-40B4-BE49-F238E27FC236}">
                <a16:creationId xmlns:a16="http://schemas.microsoft.com/office/drawing/2014/main" id="{84033C49-305C-DE72-CB61-9E7CD714546B}"/>
              </a:ext>
            </a:extLst>
          </p:cNvPr>
          <p:cNvSpPr txBox="1"/>
          <p:nvPr/>
        </p:nvSpPr>
        <p:spPr>
          <a:xfrm>
            <a:off x="533400" y="998974"/>
            <a:ext cx="10896600" cy="584775"/>
          </a:xfrm>
          <a:prstGeom prst="rect">
            <a:avLst/>
          </a:prstGeom>
          <a:noFill/>
        </p:spPr>
        <p:txBody>
          <a:bodyPr wrap="square" rtlCol="0">
            <a:spAutoFit/>
          </a:bodyPr>
          <a:lstStyle/>
          <a:p>
            <a:r>
              <a:rPr lang="en-US" sz="1600" i="1" dirty="0">
                <a:solidFill>
                  <a:schemeClr val="dk1"/>
                </a:solidFill>
              </a:rPr>
              <a:t>Officers are elected at the </a:t>
            </a:r>
            <a:r>
              <a:rPr lang="en-US" sz="1600" i="1" dirty="0">
                <a:solidFill>
                  <a:schemeClr val="dk1"/>
                </a:solidFill>
                <a:highlight>
                  <a:srgbClr val="FFFF00"/>
                </a:highlight>
              </a:rPr>
              <a:t>March </a:t>
            </a:r>
            <a:r>
              <a:rPr lang="en-US" sz="1600" i="1" dirty="0">
                <a:solidFill>
                  <a:schemeClr val="dk1"/>
                </a:solidFill>
              </a:rPr>
              <a:t>meeting annually and serve from May 1 to April 30</a:t>
            </a:r>
          </a:p>
          <a:p>
            <a:r>
              <a:rPr lang="en-US" sz="1600" i="1" dirty="0">
                <a:solidFill>
                  <a:schemeClr val="dk1"/>
                </a:solidFill>
                <a:highlight>
                  <a:srgbClr val="FFFF00"/>
                </a:highlight>
              </a:rPr>
              <a:t>Our chapter board meets monthly on the 2</a:t>
            </a:r>
            <a:r>
              <a:rPr lang="en-US" sz="1600" i="1" baseline="30000" dirty="0">
                <a:solidFill>
                  <a:schemeClr val="dk1"/>
                </a:solidFill>
                <a:highlight>
                  <a:srgbClr val="FFFF00"/>
                </a:highlight>
              </a:rPr>
              <a:t>nd</a:t>
            </a:r>
            <a:r>
              <a:rPr lang="en-US" sz="1600" i="1" dirty="0">
                <a:solidFill>
                  <a:schemeClr val="dk1"/>
                </a:solidFill>
                <a:highlight>
                  <a:srgbClr val="FFFF00"/>
                </a:highlight>
              </a:rPr>
              <a:t> Monday at Byerly’s in the deli area.</a:t>
            </a:r>
          </a:p>
        </p:txBody>
      </p:sp>
      <p:sp>
        <p:nvSpPr>
          <p:cNvPr id="2" name="Title 2">
            <a:extLst>
              <a:ext uri="{FF2B5EF4-FFF2-40B4-BE49-F238E27FC236}">
                <a16:creationId xmlns:a16="http://schemas.microsoft.com/office/drawing/2014/main" id="{C40451F5-6D49-F22F-B6BC-97A759177549}"/>
              </a:ext>
            </a:extLst>
          </p:cNvPr>
          <p:cNvSpPr>
            <a:spLocks noGrp="1"/>
          </p:cNvSpPr>
          <p:nvPr>
            <p:ph type="title"/>
          </p:nvPr>
        </p:nvSpPr>
        <p:spPr>
          <a:xfrm>
            <a:off x="609600" y="280861"/>
            <a:ext cx="10972800" cy="960121"/>
          </a:xfrm>
        </p:spPr>
        <p:txBody>
          <a:bodyPr/>
          <a:lstStyle/>
          <a:p>
            <a:pPr algn="ctr"/>
            <a:r>
              <a:rPr lang="en-US" sz="4800" b="1" dirty="0"/>
              <a:t>Chapter BOARD</a:t>
            </a:r>
            <a:endParaRPr lang="en-US" dirty="0"/>
          </a:p>
        </p:txBody>
      </p:sp>
      <p:sp>
        <p:nvSpPr>
          <p:cNvPr id="3" name="Footer Placeholder 2">
            <a:extLst>
              <a:ext uri="{FF2B5EF4-FFF2-40B4-BE49-F238E27FC236}">
                <a16:creationId xmlns:a16="http://schemas.microsoft.com/office/drawing/2014/main" id="{790EAF29-1D0D-DE73-B133-E5018D300125}"/>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8" name="Slide Number Placeholder 3">
            <a:extLst>
              <a:ext uri="{FF2B5EF4-FFF2-40B4-BE49-F238E27FC236}">
                <a16:creationId xmlns:a16="http://schemas.microsoft.com/office/drawing/2014/main" id="{826C14E7-B6AA-3B19-2793-FFF19F2671EE}"/>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13</a:t>
            </a:fld>
            <a:endParaRPr lang="en-US" dirty="0"/>
          </a:p>
        </p:txBody>
      </p:sp>
    </p:spTree>
    <p:extLst>
      <p:ext uri="{BB962C8B-B14F-4D97-AF65-F5344CB8AC3E}">
        <p14:creationId xmlns:p14="http://schemas.microsoft.com/office/powerpoint/2010/main" val="3857116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dirty="0"/>
              <a:t>Programming in </a:t>
            </a:r>
            <a:r>
              <a:rPr lang="en-US" dirty="0">
                <a:highlight>
                  <a:srgbClr val="FFFF00"/>
                </a:highlight>
              </a:rPr>
              <a:t>HAWT</a:t>
            </a:r>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14</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371600"/>
            <a:ext cx="10972800" cy="5078313"/>
          </a:xfrm>
          <a:prstGeom prst="rect">
            <a:avLst/>
          </a:prstGeom>
          <a:noFill/>
        </p:spPr>
        <p:txBody>
          <a:bodyPr wrap="square" rtlCol="0">
            <a:spAutoFit/>
          </a:bodyPr>
          <a:lstStyle/>
          <a:p>
            <a:r>
              <a:rPr lang="en-US" i="1" dirty="0"/>
              <a:t>Programming is unique to our organization. At the chapter level, programming is directed by Local Program Managers, or LPMs.  There is an LPM for each Programming Area and these members are elected or appointed annually, serving from May 1 to April 30.  </a:t>
            </a:r>
          </a:p>
          <a:p>
            <a:endParaRPr lang="en-US" i="1" dirty="0"/>
          </a:p>
          <a:p>
            <a:pPr marL="285750" indent="-285750">
              <a:buFont typeface="Arial" panose="020B0604020202020204" pitchFamily="34" charset="0"/>
              <a:buChar char="•"/>
            </a:pPr>
            <a:r>
              <a:rPr lang="en-US" dirty="0"/>
              <a:t>“Programming” is the service &amp; personal development component of the organization.</a:t>
            </a:r>
          </a:p>
          <a:p>
            <a:pPr marL="285750" indent="-285750">
              <a:buFont typeface="Arial" panose="020B0604020202020204" pitchFamily="34" charset="0"/>
              <a:buChar char="•"/>
            </a:pPr>
            <a:r>
              <a:rPr lang="en-US" dirty="0"/>
              <a:t>We as a chapter choose what organizations and causes we support and what we do to support them.</a:t>
            </a:r>
          </a:p>
          <a:p>
            <a:pPr marL="285750" indent="-285750">
              <a:buFont typeface="Arial" panose="020B0604020202020204" pitchFamily="34" charset="0"/>
              <a:buChar char="•"/>
            </a:pPr>
            <a:r>
              <a:rPr lang="en-US" dirty="0"/>
              <a:t>To do any projects, we need a chairperson(s) to organize the activity.  This might be the LPM, a member of the board, or anyone who has an interest in making sure the project happens.</a:t>
            </a:r>
          </a:p>
          <a:p>
            <a:pPr marL="285750" indent="-285750">
              <a:buFont typeface="Arial" panose="020B0604020202020204" pitchFamily="34" charset="0"/>
              <a:buChar char="•"/>
            </a:pPr>
            <a:r>
              <a:rPr lang="en-US" dirty="0"/>
              <a:t>If you have an idea for something you want the chapter to do, bring it up to the LPM in the area, the Programming VP or the President or you can attend a Board meeting and bring it forward there.  Their role is to understand the effort and interest by the chapter and if it is a good fit, find a time for it in the calendar.  Bring it forward even if you are unsure about chairing the activity. </a:t>
            </a:r>
          </a:p>
          <a:p>
            <a:pPr marL="285750" indent="-285750">
              <a:buFont typeface="Arial" panose="020B0604020202020204" pitchFamily="34" charset="0"/>
              <a:buChar char="•"/>
            </a:pPr>
            <a:r>
              <a:rPr lang="en-US" dirty="0">
                <a:highlight>
                  <a:srgbClr val="FFFF00"/>
                </a:highlight>
              </a:rPr>
              <a:t>Examples of service projects we do are:  collections, fundraising, random acts of kindness, community activities, and education</a:t>
            </a:r>
          </a:p>
          <a:p>
            <a:pPr marL="285750" indent="-285750">
              <a:buFont typeface="Arial" panose="020B0604020202020204" pitchFamily="34" charset="0"/>
              <a:buChar char="•"/>
            </a:pPr>
            <a:r>
              <a:rPr lang="en-US" dirty="0"/>
              <a:t>When you chair an event, you should report at meetings and </a:t>
            </a:r>
            <a:r>
              <a:rPr lang="en-US" dirty="0">
                <a:highlight>
                  <a:srgbClr val="FFFF00"/>
                </a:highlight>
              </a:rPr>
              <a:t>send information in to “The Flame”</a:t>
            </a:r>
          </a:p>
          <a:p>
            <a:pPr marL="285750" indent="-285750">
              <a:buFont typeface="Arial" panose="020B0604020202020204" pitchFamily="34" charset="0"/>
              <a:buChar char="•"/>
            </a:pPr>
            <a:r>
              <a:rPr lang="en-US" dirty="0"/>
              <a:t>Be prepared before the meeting and summarize!</a:t>
            </a:r>
          </a:p>
          <a:p>
            <a:pPr marL="285750" indent="-285750">
              <a:buFont typeface="Arial" panose="020B0604020202020204" pitchFamily="34" charset="0"/>
              <a:buChar char="•"/>
            </a:pPr>
            <a:r>
              <a:rPr lang="en-US" dirty="0"/>
              <a:t>Write it down for the secretary.  She’ll appreciate the help.</a:t>
            </a:r>
          </a:p>
          <a:p>
            <a:pPr marL="285750" indent="-285750">
              <a:buFont typeface="Arial" panose="020B0604020202020204" pitchFamily="34" charset="0"/>
              <a:buChar char="•"/>
            </a:pPr>
            <a:r>
              <a:rPr lang="en-US" dirty="0"/>
              <a:t>Be creative &amp; have fun with reports!  (Use a prop or a skit!)</a:t>
            </a:r>
          </a:p>
        </p:txBody>
      </p:sp>
      <p:sp>
        <p:nvSpPr>
          <p:cNvPr id="2" name="TextBox 1">
            <a:extLst>
              <a:ext uri="{FF2B5EF4-FFF2-40B4-BE49-F238E27FC236}">
                <a16:creationId xmlns:a16="http://schemas.microsoft.com/office/drawing/2014/main" id="{A03B55AA-E18D-3D76-AC20-41A4A410C0C1}"/>
              </a:ext>
            </a:extLst>
          </p:cNvPr>
          <p:cNvSpPr txBox="1"/>
          <p:nvPr/>
        </p:nvSpPr>
        <p:spPr>
          <a:xfrm>
            <a:off x="304800" y="136309"/>
            <a:ext cx="4993675" cy="369332"/>
          </a:xfrm>
          <a:prstGeom prst="rect">
            <a:avLst/>
          </a:prstGeom>
          <a:solidFill>
            <a:srgbClr val="FF0000"/>
          </a:solidFill>
        </p:spPr>
        <p:txBody>
          <a:bodyPr wrap="none" rtlCol="0">
            <a:spAutoFit/>
          </a:bodyPr>
          <a:lstStyle/>
          <a:p>
            <a:r>
              <a:rPr lang="en-US" dirty="0"/>
              <a:t>Use this version if chapter has a Board &amp; LPMs</a:t>
            </a:r>
          </a:p>
        </p:txBody>
      </p:sp>
    </p:spTree>
    <p:extLst>
      <p:ext uri="{BB962C8B-B14F-4D97-AF65-F5344CB8AC3E}">
        <p14:creationId xmlns:p14="http://schemas.microsoft.com/office/powerpoint/2010/main" val="2928270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dirty="0"/>
              <a:t>Programming in </a:t>
            </a:r>
            <a:r>
              <a:rPr lang="en-US" dirty="0">
                <a:highlight>
                  <a:srgbClr val="FFFF00"/>
                </a:highlight>
              </a:rPr>
              <a:t>HAWT</a:t>
            </a:r>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15</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371600"/>
            <a:ext cx="10972800" cy="5078313"/>
          </a:xfrm>
          <a:prstGeom prst="rect">
            <a:avLst/>
          </a:prstGeom>
          <a:noFill/>
        </p:spPr>
        <p:txBody>
          <a:bodyPr wrap="square" rtlCol="0">
            <a:spAutoFit/>
          </a:bodyPr>
          <a:lstStyle/>
          <a:p>
            <a:r>
              <a:rPr lang="en-US" i="1" dirty="0"/>
              <a:t>Programming is unique to our organization. In our chapter, programming is directed by members who have an interest in a cause or a particular project.  Members can volunteer to organize all projects in an area or for individual projects.</a:t>
            </a:r>
          </a:p>
          <a:p>
            <a:endParaRPr lang="en-US" i="1" dirty="0"/>
          </a:p>
          <a:p>
            <a:pPr marL="285750" indent="-285750">
              <a:buFont typeface="Arial" panose="020B0604020202020204" pitchFamily="34" charset="0"/>
              <a:buChar char="•"/>
            </a:pPr>
            <a:r>
              <a:rPr lang="en-US" dirty="0"/>
              <a:t>“Programming” is the service &amp; personal development component of the organization.</a:t>
            </a:r>
          </a:p>
          <a:p>
            <a:pPr marL="285750" indent="-285750">
              <a:buFont typeface="Arial" panose="020B0604020202020204" pitchFamily="34" charset="0"/>
              <a:buChar char="•"/>
            </a:pPr>
            <a:r>
              <a:rPr lang="en-US" dirty="0"/>
              <a:t>We as a chapter choose what organizations and causes we support and what we do to support them.</a:t>
            </a:r>
          </a:p>
          <a:p>
            <a:pPr marL="285750" indent="-285750">
              <a:buFont typeface="Arial" panose="020B0604020202020204" pitchFamily="34" charset="0"/>
              <a:buChar char="•"/>
            </a:pPr>
            <a:r>
              <a:rPr lang="en-US" dirty="0"/>
              <a:t>To do any projects, we need a chairperson(s) to organize the activity.  This might be a member of the board or anyone who has an interest in making sure the project happens.</a:t>
            </a:r>
          </a:p>
          <a:p>
            <a:pPr marL="285750" indent="-285750">
              <a:buFont typeface="Arial" panose="020B0604020202020204" pitchFamily="34" charset="0"/>
              <a:buChar char="•"/>
            </a:pPr>
            <a:r>
              <a:rPr lang="en-US" dirty="0"/>
              <a:t>If you have an idea for something you want the chapter to do, bring it up to </a:t>
            </a:r>
            <a:r>
              <a:rPr lang="en-US" dirty="0">
                <a:highlight>
                  <a:srgbClr val="FFFF00"/>
                </a:highlight>
              </a:rPr>
              <a:t>the Programming VP or the President or you can attend a Board meeting and bring it forward there. </a:t>
            </a:r>
            <a:r>
              <a:rPr lang="en-US" dirty="0"/>
              <a:t> Their role is to understand the effort and interest by the chapter and if it is a good fit, find a time for it in the calendar.  Bring it forward even if you are unsure about chairing the activity. </a:t>
            </a:r>
          </a:p>
          <a:p>
            <a:pPr marL="285750" indent="-285750">
              <a:buFont typeface="Arial" panose="020B0604020202020204" pitchFamily="34" charset="0"/>
              <a:buChar char="•"/>
            </a:pPr>
            <a:r>
              <a:rPr lang="en-US" dirty="0">
                <a:highlight>
                  <a:srgbClr val="FFFF00"/>
                </a:highlight>
              </a:rPr>
              <a:t>Examples of service projects we do are:  collections, fundraising, random acts of kindness, community activities, and education</a:t>
            </a:r>
          </a:p>
          <a:p>
            <a:pPr marL="285750" indent="-285750">
              <a:buFont typeface="Arial" panose="020B0604020202020204" pitchFamily="34" charset="0"/>
              <a:buChar char="•"/>
            </a:pPr>
            <a:r>
              <a:rPr lang="en-US" dirty="0"/>
              <a:t>When you chair an event, you should report at meetings and </a:t>
            </a:r>
            <a:r>
              <a:rPr lang="en-US" dirty="0">
                <a:highlight>
                  <a:srgbClr val="FFFF00"/>
                </a:highlight>
              </a:rPr>
              <a:t>send information in to “The Flame”</a:t>
            </a:r>
          </a:p>
          <a:p>
            <a:pPr marL="285750" indent="-285750">
              <a:buFont typeface="Arial" panose="020B0604020202020204" pitchFamily="34" charset="0"/>
              <a:buChar char="•"/>
            </a:pPr>
            <a:r>
              <a:rPr lang="en-US" dirty="0"/>
              <a:t>Be prepared before the meeting and summarize!</a:t>
            </a:r>
          </a:p>
          <a:p>
            <a:pPr marL="285750" indent="-285750">
              <a:buFont typeface="Arial" panose="020B0604020202020204" pitchFamily="34" charset="0"/>
              <a:buChar char="•"/>
            </a:pPr>
            <a:r>
              <a:rPr lang="en-US" dirty="0"/>
              <a:t>Write it down for the secretary.  She’ll appreciate the help.</a:t>
            </a:r>
          </a:p>
          <a:p>
            <a:pPr marL="285750" indent="-285750">
              <a:buFont typeface="Arial" panose="020B0604020202020204" pitchFamily="34" charset="0"/>
              <a:buChar char="•"/>
            </a:pPr>
            <a:r>
              <a:rPr lang="en-US" dirty="0"/>
              <a:t>Be creative &amp; have fun with reports!  (Use a prop or a skit!)</a:t>
            </a:r>
          </a:p>
        </p:txBody>
      </p:sp>
      <p:sp>
        <p:nvSpPr>
          <p:cNvPr id="2" name="TextBox 1">
            <a:extLst>
              <a:ext uri="{FF2B5EF4-FFF2-40B4-BE49-F238E27FC236}">
                <a16:creationId xmlns:a16="http://schemas.microsoft.com/office/drawing/2014/main" id="{A03B55AA-E18D-3D76-AC20-41A4A410C0C1}"/>
              </a:ext>
            </a:extLst>
          </p:cNvPr>
          <p:cNvSpPr txBox="1"/>
          <p:nvPr/>
        </p:nvSpPr>
        <p:spPr>
          <a:xfrm>
            <a:off x="304800" y="136309"/>
            <a:ext cx="4737194" cy="369332"/>
          </a:xfrm>
          <a:prstGeom prst="rect">
            <a:avLst/>
          </a:prstGeom>
          <a:solidFill>
            <a:srgbClr val="FF0000"/>
          </a:solidFill>
        </p:spPr>
        <p:txBody>
          <a:bodyPr wrap="none" rtlCol="0">
            <a:spAutoFit/>
          </a:bodyPr>
          <a:lstStyle/>
          <a:p>
            <a:r>
              <a:rPr lang="en-US" dirty="0"/>
              <a:t>Use this version if chapter doesn’t use LPMs</a:t>
            </a:r>
          </a:p>
        </p:txBody>
      </p:sp>
    </p:spTree>
    <p:extLst>
      <p:ext uri="{BB962C8B-B14F-4D97-AF65-F5344CB8AC3E}">
        <p14:creationId xmlns:p14="http://schemas.microsoft.com/office/powerpoint/2010/main" val="780970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dirty="0"/>
              <a:t>LOCAL program managers (</a:t>
            </a:r>
            <a:r>
              <a:rPr lang="en-US" dirty="0" err="1"/>
              <a:t>lpm</a:t>
            </a:r>
            <a:r>
              <a:rPr lang="en-US" cap="none" dirty="0" err="1"/>
              <a:t>s</a:t>
            </a:r>
            <a:r>
              <a:rPr lang="en-US" dirty="0"/>
              <a:t>)</a:t>
            </a:r>
          </a:p>
        </p:txBody>
      </p:sp>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16</a:t>
            </a:fld>
            <a:endParaRPr lang="en-US" dirty="0"/>
          </a:p>
        </p:txBody>
      </p:sp>
      <p:sp>
        <p:nvSpPr>
          <p:cNvPr id="7" name="TextBox 6">
            <a:extLst>
              <a:ext uri="{FF2B5EF4-FFF2-40B4-BE49-F238E27FC236}">
                <a16:creationId xmlns:a16="http://schemas.microsoft.com/office/drawing/2014/main" id="{3C70E5A7-9E7D-D9FD-1F50-A51BCC13AD60}"/>
              </a:ext>
            </a:extLst>
          </p:cNvPr>
          <p:cNvSpPr txBox="1"/>
          <p:nvPr/>
        </p:nvSpPr>
        <p:spPr>
          <a:xfrm>
            <a:off x="612648" y="1527048"/>
            <a:ext cx="10972800" cy="4093428"/>
          </a:xfrm>
          <a:prstGeom prst="rect">
            <a:avLst/>
          </a:prstGeom>
          <a:noFill/>
        </p:spPr>
        <p:txBody>
          <a:bodyPr wrap="square" rtlCol="0">
            <a:spAutoFit/>
          </a:bodyPr>
          <a:lstStyle/>
          <a:p>
            <a:r>
              <a:rPr lang="en-US" sz="2000" i="1" dirty="0"/>
              <a:t>Programming is unique to our organization. At the chapter level, programming is directed by Local Program Managers, or LPMs.  There is an LPM for each Programming Area and these members are elected or appointed annually, serving from May 1 to April 30.  </a:t>
            </a:r>
          </a:p>
          <a:p>
            <a:endParaRPr lang="en-US" sz="2000" i="1" dirty="0"/>
          </a:p>
          <a:p>
            <a:pPr marL="285750" indent="-285750">
              <a:buFont typeface="Arial" panose="020B0604020202020204" pitchFamily="34" charset="0"/>
              <a:buChar char="•"/>
            </a:pPr>
            <a:r>
              <a:rPr lang="en-US" sz="2000" dirty="0"/>
              <a:t>Supervised by Programming Vice President (PVP) who coordinates activities across all areas and with other chapter activities.</a:t>
            </a:r>
          </a:p>
          <a:p>
            <a:pPr marL="285750" indent="-285750">
              <a:buFont typeface="Arial" panose="020B0604020202020204" pitchFamily="34" charset="0"/>
              <a:buChar char="•"/>
            </a:pPr>
            <a:r>
              <a:rPr lang="en-US" sz="2000" dirty="0"/>
              <a:t>Each LPM oversees a programming area by passing on information to the chapter, organizing activities and bringing ideas to support the area.</a:t>
            </a:r>
          </a:p>
          <a:p>
            <a:pPr marL="285750" indent="-285750">
              <a:buFont typeface="Arial" panose="020B0604020202020204" pitchFamily="34" charset="0"/>
              <a:buChar char="•"/>
            </a:pPr>
            <a:r>
              <a:rPr lang="en-US" sz="2000" dirty="0"/>
              <a:t>LPMs are not responsible for all activity in their area and appreciate ideas for projects and members who volunteer to lead projects or host events.</a:t>
            </a:r>
          </a:p>
          <a:p>
            <a:pPr marL="285750" indent="-285750">
              <a:buFont typeface="Arial" panose="020B0604020202020204" pitchFamily="34" charset="0"/>
              <a:buChar char="•"/>
            </a:pPr>
            <a:r>
              <a:rPr lang="en-US" sz="2000" dirty="0"/>
              <a:t>Works with PVP and other LPMs to report activity in area to the State Program Managers each trimester.</a:t>
            </a:r>
          </a:p>
          <a:p>
            <a:pPr marL="285750" indent="-285750">
              <a:buFont typeface="Arial" panose="020B0604020202020204" pitchFamily="34" charset="0"/>
              <a:buChar char="•"/>
            </a:pPr>
            <a:r>
              <a:rPr lang="en-US" sz="2000" dirty="0"/>
              <a:t>Projects and Project Managers may be nominated each trimester for recognition in their area.</a:t>
            </a:r>
          </a:p>
        </p:txBody>
      </p:sp>
    </p:spTree>
    <p:extLst>
      <p:ext uri="{BB962C8B-B14F-4D97-AF65-F5344CB8AC3E}">
        <p14:creationId xmlns:p14="http://schemas.microsoft.com/office/powerpoint/2010/main" val="289987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B30A44A-DD6B-5EAE-20B2-7B3F21F2945E}"/>
              </a:ext>
            </a:extLst>
          </p:cNvPr>
          <p:cNvGraphicFramePr>
            <a:graphicFrameLocks noGrp="1"/>
          </p:cNvGraphicFramePr>
          <p:nvPr>
            <p:extLst>
              <p:ext uri="{D42A27DB-BD31-4B8C-83A1-F6EECF244321}">
                <p14:modId xmlns:p14="http://schemas.microsoft.com/office/powerpoint/2010/main" val="2043059618"/>
              </p:ext>
            </p:extLst>
          </p:nvPr>
        </p:nvGraphicFramePr>
        <p:xfrm>
          <a:off x="761999" y="1759248"/>
          <a:ext cx="10823449" cy="4485640"/>
        </p:xfrm>
        <a:graphic>
          <a:graphicData uri="http://schemas.openxmlformats.org/drawingml/2006/table">
            <a:tbl>
              <a:tblPr firstRow="1" bandRow="1">
                <a:tableStyleId>{5C22544A-7EE6-4342-B048-85BDC9FD1C3A}</a:tableStyleId>
              </a:tblPr>
              <a:tblGrid>
                <a:gridCol w="1546207">
                  <a:extLst>
                    <a:ext uri="{9D8B030D-6E8A-4147-A177-3AD203B41FA5}">
                      <a16:colId xmlns:a16="http://schemas.microsoft.com/office/drawing/2014/main" val="1518996133"/>
                    </a:ext>
                  </a:extLst>
                </a:gridCol>
                <a:gridCol w="5025173">
                  <a:extLst>
                    <a:ext uri="{9D8B030D-6E8A-4147-A177-3AD203B41FA5}">
                      <a16:colId xmlns:a16="http://schemas.microsoft.com/office/drawing/2014/main" val="794466124"/>
                    </a:ext>
                  </a:extLst>
                </a:gridCol>
                <a:gridCol w="4252069">
                  <a:extLst>
                    <a:ext uri="{9D8B030D-6E8A-4147-A177-3AD203B41FA5}">
                      <a16:colId xmlns:a16="http://schemas.microsoft.com/office/drawing/2014/main" val="4280380396"/>
                    </a:ext>
                  </a:extLst>
                </a:gridCol>
              </a:tblGrid>
              <a:tr h="370840">
                <a:tc>
                  <a:txBody>
                    <a:bodyPr/>
                    <a:lstStyle/>
                    <a:p>
                      <a:pPr algn="ctr"/>
                      <a:r>
                        <a:rPr lang="en-US" sz="1600" dirty="0">
                          <a:solidFill>
                            <a:schemeClr val="accent1">
                              <a:lumMod val="50000"/>
                            </a:schemeClr>
                          </a:solidFill>
                        </a:rPr>
                        <a:t>Area</a:t>
                      </a:r>
                    </a:p>
                  </a:txBody>
                  <a:tcPr/>
                </a:tc>
                <a:tc>
                  <a:txBody>
                    <a:bodyPr/>
                    <a:lstStyle/>
                    <a:p>
                      <a:pPr algn="ctr"/>
                      <a:r>
                        <a:rPr lang="en-US" sz="1600" dirty="0">
                          <a:solidFill>
                            <a:schemeClr val="accent1">
                              <a:lumMod val="50000"/>
                            </a:schemeClr>
                          </a:solidFill>
                        </a:rPr>
                        <a:t>Focus</a:t>
                      </a:r>
                    </a:p>
                  </a:txBody>
                  <a:tcPr/>
                </a:tc>
                <a:tc>
                  <a:txBody>
                    <a:bodyPr/>
                    <a:lstStyle/>
                    <a:p>
                      <a:pPr algn="ctr"/>
                      <a:r>
                        <a:rPr lang="en-US" sz="1600" dirty="0">
                          <a:solidFill>
                            <a:schemeClr val="accent1">
                              <a:lumMod val="50000"/>
                            </a:schemeClr>
                          </a:solidFill>
                        </a:rPr>
                        <a:t>MNWT Promotions</a:t>
                      </a:r>
                    </a:p>
                  </a:txBody>
                  <a:tcPr/>
                </a:tc>
                <a:extLst>
                  <a:ext uri="{0D108BD9-81ED-4DB2-BD59-A6C34878D82A}">
                    <a16:rowId xmlns:a16="http://schemas.microsoft.com/office/drawing/2014/main" val="2393803980"/>
                  </a:ext>
                </a:extLst>
              </a:tr>
              <a:tr h="370840">
                <a:tc>
                  <a:txBody>
                    <a:bodyPr/>
                    <a:lstStyle/>
                    <a:p>
                      <a:pPr algn="ctr"/>
                      <a:r>
                        <a:rPr lang="en-US" sz="1500" b="1" dirty="0"/>
                        <a:t>Community Connections</a:t>
                      </a:r>
                    </a:p>
                  </a:txBody>
                  <a:tcPr/>
                </a:tc>
                <a:tc>
                  <a:txBody>
                    <a:bodyPr/>
                    <a:lstStyle/>
                    <a:p>
                      <a:pPr algn="ctr"/>
                      <a:r>
                        <a:rPr lang="en-US" sz="1500" dirty="0"/>
                        <a:t>Assists and encourages chapters to become involved in their local communities.</a:t>
                      </a:r>
                    </a:p>
                  </a:txBody>
                  <a:tcPr/>
                </a:tc>
                <a:tc>
                  <a:txBody>
                    <a:bodyPr/>
                    <a:lstStyle/>
                    <a:p>
                      <a:pPr algn="ctr"/>
                      <a:r>
                        <a:rPr lang="en-US" sz="1500" dirty="0"/>
                        <a:t>Promote Domestic Violence Awareness, Joint ventures with other local organizations, SPM Focus Area</a:t>
                      </a:r>
                    </a:p>
                  </a:txBody>
                  <a:tcPr/>
                </a:tc>
                <a:extLst>
                  <a:ext uri="{0D108BD9-81ED-4DB2-BD59-A6C34878D82A}">
                    <a16:rowId xmlns:a16="http://schemas.microsoft.com/office/drawing/2014/main" val="918856115"/>
                  </a:ext>
                </a:extLst>
              </a:tr>
              <a:tr h="370840">
                <a:tc>
                  <a:txBody>
                    <a:bodyPr/>
                    <a:lstStyle/>
                    <a:p>
                      <a:pPr algn="ctr"/>
                      <a:r>
                        <a:rPr lang="en-US" sz="1500" b="1" dirty="0"/>
                        <a:t>Living &amp; Learning</a:t>
                      </a:r>
                    </a:p>
                  </a:txBody>
                  <a:tcPr/>
                </a:tc>
                <a:tc>
                  <a:txBody>
                    <a:bodyPr/>
                    <a:lstStyle/>
                    <a:p>
                      <a:pPr algn="ctr"/>
                      <a:r>
                        <a:rPr lang="en-US" sz="1500" dirty="0"/>
                        <a:t>Promotes participation &amp; provides information for a member’s personal growth; mentally, spiritually, civically and through family.</a:t>
                      </a:r>
                    </a:p>
                  </a:txBody>
                  <a:tcPr/>
                </a:tc>
                <a:tc>
                  <a:txBody>
                    <a:bodyPr/>
                    <a:lstStyle/>
                    <a:p>
                      <a:pPr algn="ctr"/>
                      <a:r>
                        <a:rPr lang="en-US" sz="1500" dirty="0"/>
                        <a:t>Promote Personal Enrichment Programs (PEP) and Certifications</a:t>
                      </a:r>
                    </a:p>
                  </a:txBody>
                  <a:tcPr/>
                </a:tc>
                <a:extLst>
                  <a:ext uri="{0D108BD9-81ED-4DB2-BD59-A6C34878D82A}">
                    <a16:rowId xmlns:a16="http://schemas.microsoft.com/office/drawing/2014/main" val="3252179104"/>
                  </a:ext>
                </a:extLst>
              </a:tr>
              <a:tr h="370840">
                <a:tc>
                  <a:txBody>
                    <a:bodyPr/>
                    <a:lstStyle/>
                    <a:p>
                      <a:pPr algn="ctr"/>
                      <a:r>
                        <a:rPr lang="en-US" sz="1500" b="1" dirty="0"/>
                        <a:t>Priority Area</a:t>
                      </a:r>
                    </a:p>
                  </a:txBody>
                  <a:tcPr/>
                </a:tc>
                <a:tc>
                  <a:txBody>
                    <a:bodyPr/>
                    <a:lstStyle/>
                    <a:p>
                      <a:pPr algn="ctr"/>
                      <a:r>
                        <a:rPr lang="en-US" sz="1500" dirty="0"/>
                        <a:t>Provides education along with participation and fundraising opportunities to support the Three-Year Priority Project.</a:t>
                      </a:r>
                    </a:p>
                  </a:txBody>
                  <a:tcPr/>
                </a:tc>
                <a:tc>
                  <a:txBody>
                    <a:bodyPr/>
                    <a:lstStyle/>
                    <a:p>
                      <a:pPr algn="ctr"/>
                      <a:r>
                        <a:rPr lang="en-US" sz="1500" dirty="0"/>
                        <a:t>The 2024-2027 Priority Area is promoting REACH, a voluntary, in school program designed to assist our students who may need support academically, socially, and /or emotionally.</a:t>
                      </a:r>
                    </a:p>
                  </a:txBody>
                  <a:tcPr/>
                </a:tc>
                <a:extLst>
                  <a:ext uri="{0D108BD9-81ED-4DB2-BD59-A6C34878D82A}">
                    <a16:rowId xmlns:a16="http://schemas.microsoft.com/office/drawing/2014/main" val="632968600"/>
                  </a:ext>
                </a:extLst>
              </a:tr>
              <a:tr h="370840">
                <a:tc>
                  <a:txBody>
                    <a:bodyPr/>
                    <a:lstStyle/>
                    <a:p>
                      <a:pPr algn="ctr"/>
                      <a:r>
                        <a:rPr lang="en-US" sz="1500" b="1" dirty="0"/>
                        <a:t>Women’s Wellness</a:t>
                      </a:r>
                    </a:p>
                  </a:txBody>
                  <a:tcPr/>
                </a:tc>
                <a:tc>
                  <a:txBody>
                    <a:bodyPr/>
                    <a:lstStyle/>
                    <a:p>
                      <a:pPr algn="ctr"/>
                      <a:r>
                        <a:rPr lang="en-US" sz="1500" dirty="0"/>
                        <a:t>Focuses on providing and supporting women’s health education through traditional and holistic medical practices as well as balanced lifestyles.</a:t>
                      </a:r>
                    </a:p>
                  </a:txBody>
                  <a:tcPr/>
                </a:tc>
                <a:tc>
                  <a:txBody>
                    <a:bodyPr/>
                    <a:lstStyle/>
                    <a:p>
                      <a:pPr algn="ctr"/>
                      <a:r>
                        <a:rPr lang="en-US" sz="1500" dirty="0"/>
                        <a:t>Promotes March of Dimes March for Babies; SPM Focus Area</a:t>
                      </a:r>
                    </a:p>
                  </a:txBody>
                  <a:tcPr/>
                </a:tc>
                <a:extLst>
                  <a:ext uri="{0D108BD9-81ED-4DB2-BD59-A6C34878D82A}">
                    <a16:rowId xmlns:a16="http://schemas.microsoft.com/office/drawing/2014/main" val="1408187233"/>
                  </a:ext>
                </a:extLst>
              </a:tr>
              <a:tr h="370840">
                <a:tc>
                  <a:txBody>
                    <a:bodyPr/>
                    <a:lstStyle/>
                    <a:p>
                      <a:pPr algn="ctr"/>
                      <a:r>
                        <a:rPr lang="en-US" sz="1500" b="1" dirty="0"/>
                        <a:t>Youth of Today</a:t>
                      </a:r>
                    </a:p>
                  </a:txBody>
                  <a:tcPr/>
                </a:tc>
                <a:tc>
                  <a:txBody>
                    <a:bodyPr/>
                    <a:lstStyle/>
                    <a:p>
                      <a:pPr algn="ctr"/>
                      <a:r>
                        <a:rPr lang="en-US" sz="1500" dirty="0"/>
                        <a:t>Promotes ideas and activities that allow youth to discover and experience the importance of volunteering.</a:t>
                      </a:r>
                    </a:p>
                  </a:txBody>
                  <a:tcPr/>
                </a:tc>
                <a:tc>
                  <a:txBody>
                    <a:bodyPr/>
                    <a:lstStyle/>
                    <a:p>
                      <a:pPr algn="ctr"/>
                      <a:r>
                        <a:rPr lang="en-US" sz="1500" dirty="0"/>
                        <a:t>Promotes Kids Week; SPM Focus Area</a:t>
                      </a:r>
                    </a:p>
                  </a:txBody>
                  <a:tcPr/>
                </a:tc>
                <a:extLst>
                  <a:ext uri="{0D108BD9-81ED-4DB2-BD59-A6C34878D82A}">
                    <a16:rowId xmlns:a16="http://schemas.microsoft.com/office/drawing/2014/main" val="32340500"/>
                  </a:ext>
                </a:extLst>
              </a:tr>
            </a:tbl>
          </a:graphicData>
        </a:graphic>
      </p:graphicFrame>
      <p:sp>
        <p:nvSpPr>
          <p:cNvPr id="2" name="Title 2">
            <a:extLst>
              <a:ext uri="{FF2B5EF4-FFF2-40B4-BE49-F238E27FC236}">
                <a16:creationId xmlns:a16="http://schemas.microsoft.com/office/drawing/2014/main" id="{B97763CB-F10A-5C25-E2E4-D5587D448EEB}"/>
              </a:ext>
            </a:extLst>
          </p:cNvPr>
          <p:cNvSpPr>
            <a:spLocks noGrp="1"/>
          </p:cNvSpPr>
          <p:nvPr>
            <p:ph type="title"/>
          </p:nvPr>
        </p:nvSpPr>
        <p:spPr>
          <a:xfrm>
            <a:off x="612649" y="304800"/>
            <a:ext cx="10972800" cy="960121"/>
          </a:xfrm>
        </p:spPr>
        <p:txBody>
          <a:bodyPr/>
          <a:lstStyle/>
          <a:p>
            <a:pPr algn="ctr"/>
            <a:r>
              <a:rPr lang="en-US" sz="4800" b="1" dirty="0"/>
              <a:t>Programming Areas</a:t>
            </a:r>
            <a:endParaRPr lang="en-US" dirty="0"/>
          </a:p>
        </p:txBody>
      </p:sp>
      <p:sp>
        <p:nvSpPr>
          <p:cNvPr id="8" name="TextBox 7">
            <a:extLst>
              <a:ext uri="{FF2B5EF4-FFF2-40B4-BE49-F238E27FC236}">
                <a16:creationId xmlns:a16="http://schemas.microsoft.com/office/drawing/2014/main" id="{7161EDD8-5A49-2AAA-EE1A-B08AEBD0739E}"/>
              </a:ext>
            </a:extLst>
          </p:cNvPr>
          <p:cNvSpPr txBox="1"/>
          <p:nvPr/>
        </p:nvSpPr>
        <p:spPr>
          <a:xfrm>
            <a:off x="762000" y="1086154"/>
            <a:ext cx="10668000" cy="584775"/>
          </a:xfrm>
          <a:prstGeom prst="rect">
            <a:avLst/>
          </a:prstGeom>
          <a:noFill/>
        </p:spPr>
        <p:txBody>
          <a:bodyPr wrap="square" rtlCol="0">
            <a:spAutoFit/>
          </a:bodyPr>
          <a:lstStyle/>
          <a:p>
            <a:r>
              <a:rPr lang="en-US" sz="1600" dirty="0">
                <a:solidFill>
                  <a:schemeClr val="dk1"/>
                </a:solidFill>
              </a:rPr>
              <a:t>Programming Areas are how chapters and MNWT organize the various activities of the organization that benefit our members and communities.</a:t>
            </a:r>
            <a:r>
              <a:rPr lang="en-US" sz="1600" b="1" i="1" spc="200" dirty="0">
                <a:solidFill>
                  <a:schemeClr val="dk1"/>
                </a:solidFill>
                <a:cs typeface="Arial" panose="020B0604020202020204" pitchFamily="34" charset="0"/>
              </a:rPr>
              <a:t> </a:t>
            </a:r>
            <a:r>
              <a:rPr lang="en-US" sz="1600" dirty="0">
                <a:solidFill>
                  <a:schemeClr val="dk1"/>
                </a:solidFill>
              </a:rPr>
              <a:t>Programming includes service projects and personal development activities.</a:t>
            </a:r>
          </a:p>
        </p:txBody>
      </p:sp>
      <p:sp>
        <p:nvSpPr>
          <p:cNvPr id="3" name="Footer Placeholder 2">
            <a:extLst>
              <a:ext uri="{FF2B5EF4-FFF2-40B4-BE49-F238E27FC236}">
                <a16:creationId xmlns:a16="http://schemas.microsoft.com/office/drawing/2014/main" id="{C0C3C313-4C01-3DB6-B85A-5ECB5AEA6FBB}"/>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F478D383-BB2A-2C57-C640-CC559BE65B60}"/>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1602518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3EDBA-6E5A-4129-D90E-21DB3AE5F16B}"/>
              </a:ext>
            </a:extLst>
          </p:cNvPr>
          <p:cNvSpPr>
            <a:spLocks noGrp="1"/>
          </p:cNvSpPr>
          <p:nvPr>
            <p:ph type="title"/>
          </p:nvPr>
        </p:nvSpPr>
        <p:spPr>
          <a:xfrm>
            <a:off x="457200" y="1216152"/>
            <a:ext cx="2514600" cy="4416552"/>
          </a:xfrm>
        </p:spPr>
        <p:txBody>
          <a:bodyPr/>
          <a:lstStyle/>
          <a:p>
            <a:r>
              <a:rPr lang="en-US" sz="2400" dirty="0">
                <a:highlight>
                  <a:srgbClr val="FFFF00"/>
                </a:highlight>
              </a:rPr>
              <a:t>Internal Chapter Operations</a:t>
            </a:r>
          </a:p>
        </p:txBody>
      </p:sp>
      <p:sp>
        <p:nvSpPr>
          <p:cNvPr id="3" name="Content Placeholder 2">
            <a:extLst>
              <a:ext uri="{FF2B5EF4-FFF2-40B4-BE49-F238E27FC236}">
                <a16:creationId xmlns:a16="http://schemas.microsoft.com/office/drawing/2014/main" id="{45228196-B087-2669-7947-FCA688AB8597}"/>
              </a:ext>
            </a:extLst>
          </p:cNvPr>
          <p:cNvSpPr>
            <a:spLocks noGrp="1"/>
          </p:cNvSpPr>
          <p:nvPr>
            <p:ph sz="quarter" idx="13"/>
          </p:nvPr>
        </p:nvSpPr>
        <p:spPr>
          <a:xfrm>
            <a:off x="3200400" y="990600"/>
            <a:ext cx="8382000" cy="4876800"/>
          </a:xfrm>
        </p:spPr>
        <p:txBody>
          <a:bodyPr/>
          <a:lstStyle/>
          <a:p>
            <a:pPr>
              <a:spcBef>
                <a:spcPts val="0"/>
              </a:spcBef>
            </a:pPr>
            <a:r>
              <a:rPr lang="en-US" sz="1600" b="0" i="1" dirty="0">
                <a:cs typeface="+mn-cs"/>
              </a:rPr>
              <a:t>In addition to the five official Programming Areas, </a:t>
            </a:r>
            <a:r>
              <a:rPr lang="en-US" sz="1600" b="0" i="1" dirty="0">
                <a:highlight>
                  <a:srgbClr val="FFFF00"/>
                </a:highlight>
                <a:cs typeface="+mn-cs"/>
              </a:rPr>
              <a:t>HAWT</a:t>
            </a:r>
            <a:r>
              <a:rPr lang="en-US" sz="1600" b="0" i="1" dirty="0">
                <a:cs typeface="+mn-cs"/>
              </a:rPr>
              <a:t> and MNWT have other chapter support areas. Members are welcome to help with any of these by talking </a:t>
            </a:r>
            <a:r>
              <a:rPr lang="en-US" sz="1600" b="0" i="1" dirty="0">
                <a:highlight>
                  <a:srgbClr val="FFFF00"/>
                </a:highlight>
                <a:cs typeface="+mn-cs"/>
              </a:rPr>
              <a:t>with the President or Programming VP.</a:t>
            </a:r>
          </a:p>
          <a:p>
            <a:pPr marL="233363" indent="-233363">
              <a:spcBef>
                <a:spcPts val="300"/>
              </a:spcBef>
            </a:pPr>
            <a:r>
              <a:rPr lang="en-US" sz="1600" dirty="0">
                <a:cs typeface="+mn-cs"/>
              </a:rPr>
              <a:t>Newsletter</a:t>
            </a:r>
          </a:p>
          <a:p>
            <a:pPr marL="233363">
              <a:spcBef>
                <a:spcPts val="0"/>
              </a:spcBef>
              <a:spcAft>
                <a:spcPts val="300"/>
              </a:spcAft>
            </a:pPr>
            <a:r>
              <a:rPr lang="en-US" sz="1600" b="0" dirty="0">
                <a:highlight>
                  <a:srgbClr val="FFFF00"/>
                </a:highlight>
                <a:cs typeface="+mn-cs"/>
              </a:rPr>
              <a:t>HAWT publishes The Flame monthly</a:t>
            </a:r>
            <a:r>
              <a:rPr lang="en-US" sz="1600" b="0" dirty="0">
                <a:cs typeface="+mn-cs"/>
              </a:rPr>
              <a:t>, MNWT publishes NEWSLET 4 times a year and it is emailed directly to members (in trial by MNWT) or mailed to your home. </a:t>
            </a:r>
            <a:r>
              <a:rPr lang="en-US" sz="1600" b="0" dirty="0">
                <a:highlight>
                  <a:srgbClr val="FFFF00"/>
                </a:highlight>
                <a:cs typeface="+mn-cs"/>
              </a:rPr>
              <a:t>For submissions or article ideas, contact Nancy News at nn@yahoo.com</a:t>
            </a:r>
          </a:p>
          <a:p>
            <a:pPr marL="233363" indent="-233363">
              <a:spcBef>
                <a:spcPts val="300"/>
              </a:spcBef>
            </a:pPr>
            <a:r>
              <a:rPr lang="en-US" sz="1600" dirty="0">
                <a:cs typeface="+mn-cs"/>
              </a:rPr>
              <a:t>SUCCESS</a:t>
            </a:r>
          </a:p>
          <a:p>
            <a:pPr marL="233363">
              <a:spcBef>
                <a:spcPts val="0"/>
              </a:spcBef>
              <a:spcAft>
                <a:spcPts val="300"/>
              </a:spcAft>
            </a:pPr>
            <a:r>
              <a:rPr lang="en-US" sz="1600" b="0" dirty="0">
                <a:cs typeface="+mn-cs"/>
              </a:rPr>
              <a:t>Planning tool for chapters to help be intentional about projects, membership and chapter operations.  Chapters can submit results at end of each trimester for recognition at Convention.</a:t>
            </a:r>
          </a:p>
          <a:p>
            <a:pPr marL="233363" indent="-233363">
              <a:spcBef>
                <a:spcPts val="300"/>
              </a:spcBef>
            </a:pPr>
            <a:r>
              <a:rPr lang="en-US" sz="1600" dirty="0">
                <a:cs typeface="+mn-cs"/>
              </a:rPr>
              <a:t>Public Relations/Social Media</a:t>
            </a:r>
          </a:p>
          <a:p>
            <a:pPr marL="233363">
              <a:spcBef>
                <a:spcPts val="300"/>
              </a:spcBef>
            </a:pPr>
            <a:r>
              <a:rPr lang="en-US" sz="1600" b="0" dirty="0">
                <a:cs typeface="+mn-cs"/>
              </a:rPr>
              <a:t>We will occasionally submit materials to the local newspaper or MNWT NEWSLET.  We </a:t>
            </a:r>
            <a:r>
              <a:rPr lang="en-US" sz="1600" b="0" dirty="0">
                <a:highlight>
                  <a:srgbClr val="FFFF00"/>
                </a:highlight>
                <a:cs typeface="+mn-cs"/>
              </a:rPr>
              <a:t>also maintain social media including Facebook and Instagram. For submissions or ideas, contact Frances Ignacio at fiemail@yahoo.com</a:t>
            </a:r>
          </a:p>
          <a:p>
            <a:pPr marL="233363" indent="-233363">
              <a:spcBef>
                <a:spcPts val="300"/>
              </a:spcBef>
            </a:pPr>
            <a:r>
              <a:rPr lang="en-US" sz="1600" dirty="0">
                <a:cs typeface="+mn-cs"/>
              </a:rPr>
              <a:t>Ways and Means/Fundraising</a:t>
            </a:r>
          </a:p>
          <a:p>
            <a:pPr marL="233363">
              <a:spcBef>
                <a:spcPts val="300"/>
              </a:spcBef>
            </a:pPr>
            <a:r>
              <a:rPr lang="en-US" sz="1600" b="0" dirty="0">
                <a:cs typeface="+mn-cs"/>
              </a:rPr>
              <a:t>Oversees fundraising and projects for the chapter’s use.  The funds raised or earned are used to support budget items for chapter officers and members, conventions, entry fees, etc. </a:t>
            </a:r>
            <a:r>
              <a:rPr lang="en-US" sz="1600" b="0" dirty="0">
                <a:highlight>
                  <a:srgbClr val="FFFF00"/>
                </a:highlight>
                <a:cs typeface="+mn-cs"/>
              </a:rPr>
              <a:t>The chapter has a spring and fall plant sale as our major annual fundraisers. New ideas are always welcome. </a:t>
            </a:r>
          </a:p>
        </p:txBody>
      </p:sp>
      <p:sp>
        <p:nvSpPr>
          <p:cNvPr id="6" name="Footer Placeholder 2">
            <a:extLst>
              <a:ext uri="{FF2B5EF4-FFF2-40B4-BE49-F238E27FC236}">
                <a16:creationId xmlns:a16="http://schemas.microsoft.com/office/drawing/2014/main" id="{C213F3E4-C5D1-813D-6B7E-C88623AFA2EF}"/>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65A0959B-0183-4DF2-04BF-30F196292298}"/>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18</a:t>
            </a:fld>
            <a:endParaRPr lang="en-US" dirty="0"/>
          </a:p>
        </p:txBody>
      </p:sp>
    </p:spTree>
    <p:extLst>
      <p:ext uri="{BB962C8B-B14F-4D97-AF65-F5344CB8AC3E}">
        <p14:creationId xmlns:p14="http://schemas.microsoft.com/office/powerpoint/2010/main" val="2574407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046EEE5-0C79-FA33-F814-79088A52AF57}"/>
              </a:ext>
            </a:extLst>
          </p:cNvPr>
          <p:cNvSpPr txBox="1"/>
          <p:nvPr/>
        </p:nvSpPr>
        <p:spPr>
          <a:xfrm>
            <a:off x="630534" y="1219200"/>
            <a:ext cx="4398666" cy="4555093"/>
          </a:xfrm>
          <a:prstGeom prst="rect">
            <a:avLst/>
          </a:prstGeom>
          <a:noFill/>
        </p:spPr>
        <p:txBody>
          <a:bodyPr wrap="square" rtlCol="0">
            <a:spAutoFit/>
          </a:bodyPr>
          <a:lstStyle/>
          <a:p>
            <a:pPr>
              <a:spcBef>
                <a:spcPts val="1000"/>
              </a:spcBef>
            </a:pPr>
            <a:r>
              <a:rPr lang="en-US" sz="2000" b="1" i="1" spc="200" dirty="0">
                <a:cs typeface="Arial" panose="020B0604020202020204" pitchFamily="34" charset="0"/>
              </a:rPr>
              <a:t>EXECUTIVE COUNCIL</a:t>
            </a:r>
          </a:p>
          <a:p>
            <a:pPr>
              <a:lnSpc>
                <a:spcPct val="150000"/>
              </a:lnSpc>
              <a:spcBef>
                <a:spcPts val="400"/>
              </a:spcBef>
            </a:pPr>
            <a:r>
              <a:rPr lang="en-US" dirty="0"/>
              <a:t>MNWT Executive Council is the leadership of the State Organization.  Comprised of the </a:t>
            </a:r>
            <a:r>
              <a:rPr lang="en-US" b="1" i="1" dirty="0"/>
              <a:t>State Staff</a:t>
            </a:r>
            <a:r>
              <a:rPr lang="en-US" dirty="0"/>
              <a:t>, the </a:t>
            </a:r>
            <a:r>
              <a:rPr lang="en-US" b="1" i="1" dirty="0"/>
              <a:t>State Program Managers</a:t>
            </a:r>
            <a:r>
              <a:rPr lang="en-US" dirty="0"/>
              <a:t> (SPM), and the </a:t>
            </a:r>
            <a:r>
              <a:rPr lang="en-US" b="1" i="1" dirty="0"/>
              <a:t>District Directors</a:t>
            </a:r>
            <a:r>
              <a:rPr lang="en-US" dirty="0"/>
              <a:t> (DD), the Exec Council meets prior to each state business meeting, and may act on policies, make recommendations, and discuss items of importance to districts and local chapters.</a:t>
            </a:r>
          </a:p>
        </p:txBody>
      </p:sp>
      <p:sp>
        <p:nvSpPr>
          <p:cNvPr id="7" name="TextBox 6">
            <a:extLst>
              <a:ext uri="{FF2B5EF4-FFF2-40B4-BE49-F238E27FC236}">
                <a16:creationId xmlns:a16="http://schemas.microsoft.com/office/drawing/2014/main" id="{EE7BEBBC-2B9D-2589-0CCF-CBE9E48F17F8}"/>
              </a:ext>
            </a:extLst>
          </p:cNvPr>
          <p:cNvSpPr txBox="1"/>
          <p:nvPr/>
        </p:nvSpPr>
        <p:spPr>
          <a:xfrm>
            <a:off x="5334000" y="1143000"/>
            <a:ext cx="6227466" cy="4773102"/>
          </a:xfrm>
          <a:prstGeom prst="rect">
            <a:avLst/>
          </a:prstGeom>
          <a:noFill/>
        </p:spPr>
        <p:txBody>
          <a:bodyPr wrap="square" rtlCol="0">
            <a:spAutoFit/>
          </a:bodyPr>
          <a:lstStyle/>
          <a:p>
            <a:pPr>
              <a:lnSpc>
                <a:spcPct val="150000"/>
              </a:lnSpc>
              <a:spcBef>
                <a:spcPts val="1000"/>
              </a:spcBef>
            </a:pPr>
            <a:r>
              <a:rPr lang="en-US" sz="2000" b="1" i="1" spc="200" dirty="0">
                <a:cs typeface="Arial" panose="020B0604020202020204" pitchFamily="34" charset="0"/>
              </a:rPr>
              <a:t>CHAPTER SERVICE CENTER</a:t>
            </a:r>
          </a:p>
          <a:p>
            <a:pPr>
              <a:lnSpc>
                <a:spcPct val="150000"/>
              </a:lnSpc>
              <a:spcBef>
                <a:spcPts val="300"/>
              </a:spcBef>
            </a:pPr>
            <a:r>
              <a:rPr lang="en-US" dirty="0"/>
              <a:t>Executive Director is the only permanent, paid position in the Minnesota Women of Today.  The Executive Director serves as a resource for chapters through the Chapter Service Center.</a:t>
            </a:r>
          </a:p>
          <a:p>
            <a:pPr>
              <a:lnSpc>
                <a:spcPct val="150000"/>
              </a:lnSpc>
              <a:spcBef>
                <a:spcPts val="300"/>
              </a:spcBef>
            </a:pPr>
            <a:r>
              <a:rPr lang="en-US" dirty="0"/>
              <a:t>The Webmaster and Web Team report to the Executive Director.</a:t>
            </a:r>
          </a:p>
          <a:p>
            <a:pPr>
              <a:lnSpc>
                <a:spcPct val="150000"/>
              </a:lnSpc>
              <a:spcBef>
                <a:spcPts val="300"/>
              </a:spcBef>
            </a:pPr>
            <a:r>
              <a:rPr lang="en-US" dirty="0"/>
              <a:t>The Chapter Service Center is available for just what its name implies – service to chapters.  Any questions you have may be directed to the </a:t>
            </a:r>
            <a:r>
              <a:rPr lang="en-US" b="1" i="1" dirty="0"/>
              <a:t>Executive Director, Tanya Rothstein</a:t>
            </a:r>
            <a:r>
              <a:rPr lang="en-US" dirty="0"/>
              <a:t> at </a:t>
            </a:r>
            <a:r>
              <a:rPr lang="en-US" dirty="0">
                <a:hlinkClick r:id="rId2"/>
              </a:rPr>
              <a:t>csc@mnwt.org</a:t>
            </a:r>
            <a:r>
              <a:rPr lang="en-US" dirty="0"/>
              <a:t>. </a:t>
            </a:r>
          </a:p>
        </p:txBody>
      </p:sp>
      <p:sp>
        <p:nvSpPr>
          <p:cNvPr id="2" name="Footer Placeholder 2">
            <a:extLst>
              <a:ext uri="{FF2B5EF4-FFF2-40B4-BE49-F238E27FC236}">
                <a16:creationId xmlns:a16="http://schemas.microsoft.com/office/drawing/2014/main" id="{BF4D6CFB-D34E-E171-0E86-0583D5FA732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 name="Slide Number Placeholder 3">
            <a:extLst>
              <a:ext uri="{FF2B5EF4-FFF2-40B4-BE49-F238E27FC236}">
                <a16:creationId xmlns:a16="http://schemas.microsoft.com/office/drawing/2014/main" id="{DCC4DDEC-FC13-5EAA-B4B6-5F3958D1EC2B}"/>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19</a:t>
            </a:fld>
            <a:endParaRPr lang="en-US" dirty="0"/>
          </a:p>
        </p:txBody>
      </p:sp>
    </p:spTree>
    <p:extLst>
      <p:ext uri="{BB962C8B-B14F-4D97-AF65-F5344CB8AC3E}">
        <p14:creationId xmlns:p14="http://schemas.microsoft.com/office/powerpoint/2010/main" val="1464788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4B18416-47CB-D427-3D04-92B52A806921}"/>
              </a:ext>
            </a:extLst>
          </p:cNvPr>
          <p:cNvSpPr/>
          <p:nvPr/>
        </p:nvSpPr>
        <p:spPr>
          <a:xfrm>
            <a:off x="3124200" y="4267200"/>
            <a:ext cx="6553200" cy="533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2895600" y="3712581"/>
            <a:ext cx="7543800" cy="2764419"/>
          </a:xfrm>
        </p:spPr>
        <p:txBody>
          <a:bodyPr/>
          <a:lstStyle/>
          <a:p>
            <a:r>
              <a:rPr lang="en-US" sz="4000" dirty="0">
                <a:solidFill>
                  <a:srgbClr val="FF6600"/>
                </a:solidFill>
              </a:rPr>
              <a:t>MEMBER</a:t>
            </a:r>
            <a:r>
              <a:rPr lang="en-US" sz="4000" dirty="0"/>
              <a:t> </a:t>
            </a:r>
            <a:br>
              <a:rPr lang="en-US" sz="4000" dirty="0"/>
            </a:br>
            <a:r>
              <a:rPr lang="en-US" sz="4000" dirty="0"/>
              <a:t>  CHAPTER ORIENTATION</a:t>
            </a:r>
            <a:br>
              <a:rPr lang="en-US" sz="4000" dirty="0"/>
            </a:br>
            <a:r>
              <a:rPr lang="en-US" sz="4000" dirty="0"/>
              <a:t>    </a:t>
            </a:r>
            <a:r>
              <a:rPr lang="en-US" sz="4000" dirty="0">
                <a:solidFill>
                  <a:schemeClr val="bg2">
                    <a:lumMod val="90000"/>
                  </a:schemeClr>
                </a:solidFill>
              </a:rPr>
              <a:t>MNWT ORIENTATION</a:t>
            </a:r>
            <a:br>
              <a:rPr lang="en-US" sz="4000" dirty="0"/>
            </a:br>
            <a:endParaRPr lang="en-US" sz="4000" dirty="0"/>
          </a:p>
          <a:p>
            <a:r>
              <a:rPr lang="en-US" sz="1800" dirty="0">
                <a:highlight>
                  <a:srgbClr val="FFFF00"/>
                </a:highlight>
              </a:rPr>
              <a:t>DECEMBER 2023</a:t>
            </a:r>
          </a:p>
        </p:txBody>
      </p:sp>
      <p:sp>
        <p:nvSpPr>
          <p:cNvPr id="2" name="TextBox 1">
            <a:extLst>
              <a:ext uri="{FF2B5EF4-FFF2-40B4-BE49-F238E27FC236}">
                <a16:creationId xmlns:a16="http://schemas.microsoft.com/office/drawing/2014/main" id="{E1E459AC-AC00-AE60-1312-93DFBE6752DC}"/>
              </a:ext>
            </a:extLst>
          </p:cNvPr>
          <p:cNvSpPr txBox="1"/>
          <p:nvPr/>
        </p:nvSpPr>
        <p:spPr>
          <a:xfrm>
            <a:off x="304800" y="136309"/>
            <a:ext cx="954107" cy="369332"/>
          </a:xfrm>
          <a:prstGeom prst="rect">
            <a:avLst/>
          </a:prstGeom>
          <a:solidFill>
            <a:srgbClr val="FF0000"/>
          </a:solidFill>
        </p:spPr>
        <p:txBody>
          <a:bodyPr wrap="none" rtlCol="0">
            <a:spAutoFit/>
          </a:bodyPr>
          <a:lstStyle/>
          <a:p>
            <a:r>
              <a:rPr lang="en-US"/>
              <a:t>DRAFT</a:t>
            </a:r>
            <a:endParaRPr lang="en-US" dirty="0"/>
          </a:p>
        </p:txBody>
      </p:sp>
    </p:spTree>
    <p:extLst>
      <p:ext uri="{BB962C8B-B14F-4D97-AF65-F5344CB8AC3E}">
        <p14:creationId xmlns:p14="http://schemas.microsoft.com/office/powerpoint/2010/main" val="2259308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9B727DE-9C16-360C-F34F-96B63BA5504C}"/>
              </a:ext>
            </a:extLst>
          </p:cNvPr>
          <p:cNvSpPr>
            <a:spLocks noGrp="1"/>
          </p:cNvSpPr>
          <p:nvPr>
            <p:ph type="title"/>
          </p:nvPr>
        </p:nvSpPr>
        <p:spPr/>
        <p:txBody>
          <a:bodyPr/>
          <a:lstStyle/>
          <a:p>
            <a:pPr marL="0" marR="0" algn="ctr">
              <a:lnSpc>
                <a:spcPct val="107000"/>
              </a:lnSpc>
              <a:spcBef>
                <a:spcPts val="800"/>
              </a:spcBef>
              <a:spcAft>
                <a:spcPts val="600"/>
              </a:spcAft>
            </a:pP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Alone we can do so little;</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together we can do</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Lucida Calligraphy" panose="03010101010101010101" pitchFamily="66" charset="0"/>
                <a:ea typeface="Calibri" panose="020F0502020204030204" pitchFamily="34" charset="0"/>
                <a:cs typeface="Times New Roman" panose="02020603050405020304" pitchFamily="18" charset="0"/>
              </a:rPr>
              <a:t>so much.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4067AB90-919C-547C-EA0C-C5763E0BC234}"/>
              </a:ext>
            </a:extLst>
          </p:cNvPr>
          <p:cNvSpPr>
            <a:spLocks noGrp="1"/>
          </p:cNvSpPr>
          <p:nvPr>
            <p:ph type="body" sz="quarter" idx="13"/>
          </p:nvPr>
        </p:nvSpPr>
        <p:spPr/>
        <p:txBody>
          <a:bodyPr/>
          <a:lstStyle/>
          <a:p>
            <a:r>
              <a:rPr lang="en-US" dirty="0"/>
              <a:t>Helen Keller</a:t>
            </a:r>
          </a:p>
        </p:txBody>
      </p:sp>
      <p:sp>
        <p:nvSpPr>
          <p:cNvPr id="11" name="Text Placeholder 10">
            <a:extLst>
              <a:ext uri="{FF2B5EF4-FFF2-40B4-BE49-F238E27FC236}">
                <a16:creationId xmlns:a16="http://schemas.microsoft.com/office/drawing/2014/main" id="{838F1D27-7C00-ADDA-3E62-FDBF008D5DDE}"/>
              </a:ext>
            </a:extLst>
          </p:cNvPr>
          <p:cNvSpPr>
            <a:spLocks noGrp="1"/>
          </p:cNvSpPr>
          <p:nvPr>
            <p:ph type="body" sz="quarter" idx="15"/>
          </p:nvPr>
        </p:nvSpPr>
        <p:spPr/>
        <p:txBody>
          <a:bodyPr/>
          <a:lstStyle/>
          <a:p>
            <a:r>
              <a:rPr lang="en-US" dirty="0"/>
              <a:t>”</a:t>
            </a:r>
          </a:p>
        </p:txBody>
      </p:sp>
      <p:sp>
        <p:nvSpPr>
          <p:cNvPr id="10" name="Text Placeholder 9">
            <a:extLst>
              <a:ext uri="{FF2B5EF4-FFF2-40B4-BE49-F238E27FC236}">
                <a16:creationId xmlns:a16="http://schemas.microsoft.com/office/drawing/2014/main" id="{65E24183-EEFA-02B9-BFB3-2C57E0B5A3FD}"/>
              </a:ext>
            </a:extLst>
          </p:cNvPr>
          <p:cNvSpPr>
            <a:spLocks noGrp="1"/>
          </p:cNvSpPr>
          <p:nvPr>
            <p:ph type="body" sz="quarter" idx="14"/>
          </p:nvPr>
        </p:nvSpPr>
        <p:spPr/>
        <p:txBody>
          <a:bodyPr/>
          <a:lstStyle/>
          <a:p>
            <a:r>
              <a:rPr lang="en-US" dirty="0"/>
              <a:t>“</a:t>
            </a:r>
          </a:p>
        </p:txBody>
      </p:sp>
    </p:spTree>
    <p:extLst>
      <p:ext uri="{BB962C8B-B14F-4D97-AF65-F5344CB8AC3E}">
        <p14:creationId xmlns:p14="http://schemas.microsoft.com/office/powerpoint/2010/main" val="2113713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177C-63BB-D0A6-6E8B-BD28E28B1485}"/>
              </a:ext>
            </a:extLst>
          </p:cNvPr>
          <p:cNvSpPr>
            <a:spLocks noGrp="1"/>
          </p:cNvSpPr>
          <p:nvPr>
            <p:ph type="title"/>
          </p:nvPr>
        </p:nvSpPr>
        <p:spPr/>
        <p:txBody>
          <a:bodyPr/>
          <a:lstStyle/>
          <a:p>
            <a:r>
              <a:rPr lang="en-US" dirty="0"/>
              <a:t>TABLE OF CONTENTS </a:t>
            </a:r>
          </a:p>
        </p:txBody>
      </p:sp>
      <p:sp>
        <p:nvSpPr>
          <p:cNvPr id="3" name="Content Placeholder 2">
            <a:extLst>
              <a:ext uri="{FF2B5EF4-FFF2-40B4-BE49-F238E27FC236}">
                <a16:creationId xmlns:a16="http://schemas.microsoft.com/office/drawing/2014/main" id="{C7F492C7-3FC7-4A4F-3A81-E1D06C343F87}"/>
              </a:ext>
            </a:extLst>
          </p:cNvPr>
          <p:cNvSpPr>
            <a:spLocks noGrp="1"/>
          </p:cNvSpPr>
          <p:nvPr>
            <p:ph sz="quarter" idx="13"/>
          </p:nvPr>
        </p:nvSpPr>
        <p:spPr/>
        <p:txBody>
          <a:bodyPr/>
          <a:lstStyle/>
          <a:p>
            <a:r>
              <a:rPr lang="en-US" dirty="0"/>
              <a:t>Our Mission &amp; History</a:t>
            </a:r>
          </a:p>
          <a:p>
            <a:r>
              <a:rPr lang="en-US" dirty="0"/>
              <a:t>Women of Today Organization</a:t>
            </a:r>
          </a:p>
          <a:p>
            <a:r>
              <a:rPr lang="en-US" dirty="0">
                <a:highlight>
                  <a:srgbClr val="FFFF00"/>
                </a:highlight>
              </a:rPr>
              <a:t>Hutchinson Area Women of Today</a:t>
            </a:r>
          </a:p>
          <a:p>
            <a:r>
              <a:rPr lang="en-US" dirty="0"/>
              <a:t>Chapter Board &amp; Operations</a:t>
            </a:r>
          </a:p>
          <a:p>
            <a:r>
              <a:rPr lang="en-US" dirty="0"/>
              <a:t>Programming &amp; LPMs</a:t>
            </a:r>
          </a:p>
          <a:p>
            <a:r>
              <a:rPr lang="en-US" dirty="0"/>
              <a:t>Support Resources</a:t>
            </a:r>
          </a:p>
        </p:txBody>
      </p:sp>
      <p:sp>
        <p:nvSpPr>
          <p:cNvPr id="6" name="Footer Placeholder 2">
            <a:extLst>
              <a:ext uri="{FF2B5EF4-FFF2-40B4-BE49-F238E27FC236}">
                <a16:creationId xmlns:a16="http://schemas.microsoft.com/office/drawing/2014/main" id="{F71053BF-BA14-302C-63DF-72E11217760B}"/>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EE46C7F7-917F-E147-A69D-00D7DFFB8E93}"/>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147560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C31C-DEEC-87C2-7632-69D9CFFA8F71}"/>
              </a:ext>
            </a:extLst>
          </p:cNvPr>
          <p:cNvSpPr>
            <a:spLocks noGrp="1"/>
          </p:cNvSpPr>
          <p:nvPr>
            <p:ph type="title"/>
          </p:nvPr>
        </p:nvSpPr>
        <p:spPr>
          <a:xfrm>
            <a:off x="612648" y="1216152"/>
            <a:ext cx="3429000" cy="4416552"/>
          </a:xfrm>
        </p:spPr>
        <p:txBody>
          <a:bodyPr/>
          <a:lstStyle/>
          <a:p>
            <a:r>
              <a:rPr lang="en-US" dirty="0"/>
              <a:t>OUR Mission</a:t>
            </a:r>
          </a:p>
        </p:txBody>
      </p:sp>
      <p:sp>
        <p:nvSpPr>
          <p:cNvPr id="3" name="Content Placeholder 2">
            <a:extLst>
              <a:ext uri="{FF2B5EF4-FFF2-40B4-BE49-F238E27FC236}">
                <a16:creationId xmlns:a16="http://schemas.microsoft.com/office/drawing/2014/main" id="{7D96DCA9-9EC7-3E97-4682-AC2220E029DC}"/>
              </a:ext>
            </a:extLst>
          </p:cNvPr>
          <p:cNvSpPr>
            <a:spLocks noGrp="1"/>
          </p:cNvSpPr>
          <p:nvPr>
            <p:ph sz="quarter" idx="13"/>
          </p:nvPr>
        </p:nvSpPr>
        <p:spPr>
          <a:xfrm>
            <a:off x="5102352" y="1216025"/>
            <a:ext cx="5943600" cy="4416425"/>
          </a:xfrm>
        </p:spPr>
        <p:txBody>
          <a:bodyPr/>
          <a:lstStyle/>
          <a:p>
            <a:r>
              <a:rPr lang="en-US" dirty="0"/>
              <a:t>The mission of the Minnesota Women of Today is to help women improve their own lives and the people in the communities around them.  This organization shall be a place in which women are actively encouraged to become involved and hold position of leadership.</a:t>
            </a:r>
          </a:p>
          <a:p>
            <a:r>
              <a:rPr lang="en-US" dirty="0"/>
              <a:t>The organization shall provide opportunities for all members:</a:t>
            </a:r>
          </a:p>
          <a:p>
            <a:pPr marL="285750" indent="-285750">
              <a:buFont typeface="Arial" panose="020B0604020202020204" pitchFamily="34" charset="0"/>
              <a:buChar char="•"/>
            </a:pPr>
            <a:r>
              <a:rPr lang="en-US" dirty="0"/>
              <a:t>To contribute to their communities by raising funds for worthy causes and by providing services or education to benefit community members.</a:t>
            </a:r>
          </a:p>
          <a:p>
            <a:pPr marL="285750" indent="-285750">
              <a:buFont typeface="Arial" panose="020B0604020202020204" pitchFamily="34" charset="0"/>
              <a:buChar char="•"/>
            </a:pPr>
            <a:r>
              <a:rPr lang="en-US" dirty="0"/>
              <a:t>To develop and to foster skills and talents related to becoming successful individuals, interacting well with other people, and becoming capable leaders.</a:t>
            </a:r>
          </a:p>
          <a:p>
            <a:pPr marL="285750" indent="-285750">
              <a:buFont typeface="Arial" panose="020B0604020202020204" pitchFamily="34" charset="0"/>
              <a:buChar char="•"/>
            </a:pPr>
            <a:r>
              <a:rPr lang="en-US" dirty="0"/>
              <a:t>To develop friendships and to find personal support within the organization.</a:t>
            </a:r>
          </a:p>
          <a:p>
            <a:endParaRPr lang="en-US" dirty="0"/>
          </a:p>
        </p:txBody>
      </p:sp>
      <p:sp>
        <p:nvSpPr>
          <p:cNvPr id="4" name="Footer Placeholder 3">
            <a:extLst>
              <a:ext uri="{FF2B5EF4-FFF2-40B4-BE49-F238E27FC236}">
                <a16:creationId xmlns:a16="http://schemas.microsoft.com/office/drawing/2014/main" id="{C72A23CF-2DCA-EA0B-9212-32FD593C22D0}"/>
              </a:ext>
            </a:extLst>
          </p:cNvPr>
          <p:cNvSpPr>
            <a:spLocks noGrp="1"/>
          </p:cNvSpPr>
          <p:nvPr>
            <p:ph type="ftr" sz="quarter" idx="11"/>
          </p:nvPr>
        </p:nvSpPr>
        <p:spPr/>
        <p:txBody>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0407A675-00AA-EE48-DDD8-4C2FE4E1C80B}"/>
              </a:ext>
            </a:extLst>
          </p:cNvPr>
          <p:cNvSpPr>
            <a:spLocks noGrp="1"/>
          </p:cNvSpPr>
          <p:nvPr>
            <p:ph type="sldNum" sz="quarter" idx="12"/>
          </p:nvPr>
        </p:nvSpPr>
        <p:spPr/>
        <p:txBody>
          <a:bodyPr/>
          <a:lstStyle/>
          <a:p>
            <a:fld id="{294A09A9-5501-47C1-A89A-A340965A2BE2}" type="slidenum">
              <a:rPr lang="en-US" smtClean="0"/>
              <a:pPr/>
              <a:t>4</a:t>
            </a:fld>
            <a:endParaRPr lang="en-US" dirty="0"/>
          </a:p>
        </p:txBody>
      </p:sp>
    </p:spTree>
    <p:extLst>
      <p:ext uri="{BB962C8B-B14F-4D97-AF65-F5344CB8AC3E}">
        <p14:creationId xmlns:p14="http://schemas.microsoft.com/office/powerpoint/2010/main" val="2623478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177C-63BB-D0A6-6E8B-BD28E28B1485}"/>
              </a:ext>
            </a:extLst>
          </p:cNvPr>
          <p:cNvSpPr>
            <a:spLocks noGrp="1"/>
          </p:cNvSpPr>
          <p:nvPr>
            <p:ph type="title"/>
          </p:nvPr>
        </p:nvSpPr>
        <p:spPr>
          <a:xfrm>
            <a:off x="612648" y="1216152"/>
            <a:ext cx="3429000" cy="4416552"/>
          </a:xfrm>
        </p:spPr>
        <p:txBody>
          <a:bodyPr/>
          <a:lstStyle/>
          <a:p>
            <a:r>
              <a:rPr lang="en-US" dirty="0"/>
              <a:t>OUR </a:t>
            </a:r>
            <a:r>
              <a:rPr lang="en-US" dirty="0" err="1"/>
              <a:t>HISTory</a:t>
            </a:r>
            <a:endParaRPr lang="en-US" dirty="0"/>
          </a:p>
        </p:txBody>
      </p:sp>
      <p:sp>
        <p:nvSpPr>
          <p:cNvPr id="3" name="Content Placeholder 2">
            <a:extLst>
              <a:ext uri="{FF2B5EF4-FFF2-40B4-BE49-F238E27FC236}">
                <a16:creationId xmlns:a16="http://schemas.microsoft.com/office/drawing/2014/main" id="{C7F492C7-3FC7-4A4F-3A81-E1D06C343F87}"/>
              </a:ext>
            </a:extLst>
          </p:cNvPr>
          <p:cNvSpPr>
            <a:spLocks noGrp="1"/>
          </p:cNvSpPr>
          <p:nvPr>
            <p:ph sz="quarter" idx="13"/>
          </p:nvPr>
        </p:nvSpPr>
        <p:spPr>
          <a:xfrm>
            <a:off x="5105400" y="1216025"/>
            <a:ext cx="5943600" cy="4416425"/>
          </a:xfrm>
        </p:spPr>
        <p:txBody>
          <a:bodyPr/>
          <a:lstStyle/>
          <a:p>
            <a:pPr marL="285750" indent="-285750">
              <a:buFont typeface="Arial" panose="020B0604020202020204" pitchFamily="34" charset="0"/>
              <a:buChar char="•"/>
            </a:pPr>
            <a:r>
              <a:rPr lang="en-US" dirty="0"/>
              <a:t>We began as the Mrs. Jaycees organization in 1950 in Minnesota changing our name to Jaycee Women in 1979.</a:t>
            </a:r>
          </a:p>
          <a:p>
            <a:pPr marL="285750" indent="-285750">
              <a:buFont typeface="Arial" panose="020B0604020202020204" pitchFamily="34" charset="0"/>
              <a:buChar char="•"/>
            </a:pPr>
            <a:r>
              <a:rPr lang="en-US" dirty="0"/>
              <a:t>We became an independent organization, the Women of Today, in 1985.</a:t>
            </a:r>
          </a:p>
          <a:p>
            <a:pPr marL="285750" indent="-285750">
              <a:buFont typeface="Arial" panose="020B0604020202020204" pitchFamily="34" charset="0"/>
              <a:buChar char="•"/>
            </a:pPr>
            <a:r>
              <a:rPr lang="en-US" dirty="0"/>
              <a:t>The full history can be found on mnwt.org as well as in the State Plan of Action.</a:t>
            </a:r>
          </a:p>
          <a:p>
            <a:pPr marL="285750" indent="-285750">
              <a:buFont typeface="Arial" panose="020B0604020202020204" pitchFamily="34" charset="0"/>
              <a:buChar char="•"/>
            </a:pPr>
            <a:r>
              <a:rPr lang="en-US" dirty="0">
                <a:highlight>
                  <a:srgbClr val="FFFF00"/>
                </a:highlight>
              </a:rPr>
              <a:t>The Hutchinson Area chapter was established in 2016.</a:t>
            </a:r>
          </a:p>
        </p:txBody>
      </p:sp>
      <p:sp>
        <p:nvSpPr>
          <p:cNvPr id="6" name="Footer Placeholder 2">
            <a:extLst>
              <a:ext uri="{FF2B5EF4-FFF2-40B4-BE49-F238E27FC236}">
                <a16:creationId xmlns:a16="http://schemas.microsoft.com/office/drawing/2014/main" id="{F71053BF-BA14-302C-63DF-72E11217760B}"/>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EE46C7F7-917F-E147-A69D-00D7DFFB8E93}"/>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5</a:t>
            </a:fld>
            <a:endParaRPr lang="en-US" dirty="0"/>
          </a:p>
        </p:txBody>
      </p:sp>
    </p:spTree>
    <p:extLst>
      <p:ext uri="{BB962C8B-B14F-4D97-AF65-F5344CB8AC3E}">
        <p14:creationId xmlns:p14="http://schemas.microsoft.com/office/powerpoint/2010/main" val="4108903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DFE9B-20F2-9DF7-9174-A1C2F542DA22}"/>
              </a:ext>
            </a:extLst>
          </p:cNvPr>
          <p:cNvSpPr>
            <a:spLocks noGrp="1"/>
          </p:cNvSpPr>
          <p:nvPr>
            <p:ph type="title"/>
          </p:nvPr>
        </p:nvSpPr>
        <p:spPr>
          <a:xfrm>
            <a:off x="228600" y="1216152"/>
            <a:ext cx="5334000" cy="4416552"/>
          </a:xfrm>
        </p:spPr>
        <p:txBody>
          <a:bodyPr/>
          <a:lstStyle/>
          <a:p>
            <a:r>
              <a:rPr lang="en-US" dirty="0" err="1"/>
              <a:t>WOMen</a:t>
            </a:r>
            <a:r>
              <a:rPr lang="en-US" dirty="0"/>
              <a:t> of today organization</a:t>
            </a:r>
          </a:p>
        </p:txBody>
      </p:sp>
      <p:sp>
        <p:nvSpPr>
          <p:cNvPr id="3" name="Footer Placeholder 2">
            <a:extLst>
              <a:ext uri="{FF2B5EF4-FFF2-40B4-BE49-F238E27FC236}">
                <a16:creationId xmlns:a16="http://schemas.microsoft.com/office/drawing/2014/main" id="{232C6EFC-EA63-92B6-73AE-B3E000BFE9A3}"/>
              </a:ext>
            </a:extLst>
          </p:cNvPr>
          <p:cNvSpPr>
            <a:spLocks noGrp="1"/>
          </p:cNvSpPr>
          <p:nvPr>
            <p:ph type="ftr" sz="quarter" idx="11"/>
          </p:nvPr>
        </p:nvSpPr>
        <p:spPr>
          <a:prstGeom prst="rect">
            <a:avLst/>
          </a:prstGeom>
        </p:spPr>
        <p:txBody>
          <a:bodyPr anchor="ctr"/>
          <a:lstStyle>
            <a:lvl1pPr algn="ctr">
              <a:defRPr sz="1200"/>
            </a:lvl1pPr>
          </a:lstStyle>
          <a:p>
            <a:r>
              <a:rPr lang="en-US"/>
              <a:t>PRESENTATION TITLE</a:t>
            </a:r>
            <a:endParaRPr lang="en-US" dirty="0"/>
          </a:p>
        </p:txBody>
      </p:sp>
      <p:sp>
        <p:nvSpPr>
          <p:cNvPr id="6" name="Slide Number Placeholder 3">
            <a:extLst>
              <a:ext uri="{FF2B5EF4-FFF2-40B4-BE49-F238E27FC236}">
                <a16:creationId xmlns:a16="http://schemas.microsoft.com/office/drawing/2014/main" id="{F8EBEB73-95E9-B808-EF22-44DD63A16C02}"/>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6</a:t>
            </a:fld>
            <a:endParaRPr lang="en-US" dirty="0"/>
          </a:p>
        </p:txBody>
      </p:sp>
      <p:sp>
        <p:nvSpPr>
          <p:cNvPr id="9" name="Rectangle: Rounded Corners 8">
            <a:extLst>
              <a:ext uri="{FF2B5EF4-FFF2-40B4-BE49-F238E27FC236}">
                <a16:creationId xmlns:a16="http://schemas.microsoft.com/office/drawing/2014/main" id="{DC87D9FC-7452-EBE1-9DD8-D7F09BC2355D}"/>
              </a:ext>
            </a:extLst>
          </p:cNvPr>
          <p:cNvSpPr/>
          <p:nvPr/>
        </p:nvSpPr>
        <p:spPr>
          <a:xfrm>
            <a:off x="8458200" y="1676400"/>
            <a:ext cx="2362200" cy="3276600"/>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bIns="0" rtlCol="0" anchor="b"/>
          <a:lstStyle/>
          <a:p>
            <a:pPr algn="ctr"/>
            <a:r>
              <a:rPr lang="en-US" i="1" dirty="0">
                <a:solidFill>
                  <a:schemeClr val="tx1"/>
                </a:solidFill>
              </a:rPr>
              <a:t>MNWT</a:t>
            </a:r>
          </a:p>
        </p:txBody>
      </p:sp>
      <p:graphicFrame>
        <p:nvGraphicFramePr>
          <p:cNvPr id="5" name="Diagram 4">
            <a:extLst>
              <a:ext uri="{FF2B5EF4-FFF2-40B4-BE49-F238E27FC236}">
                <a16:creationId xmlns:a16="http://schemas.microsoft.com/office/drawing/2014/main" id="{038E8F7E-9875-D30B-AEBA-6E02B82EF30D}"/>
              </a:ext>
            </a:extLst>
          </p:cNvPr>
          <p:cNvGraphicFramePr/>
          <p:nvPr>
            <p:extLst>
              <p:ext uri="{D42A27DB-BD31-4B8C-83A1-F6EECF244321}">
                <p14:modId xmlns:p14="http://schemas.microsoft.com/office/powerpoint/2010/main" val="3212942168"/>
              </p:ext>
            </p:extLst>
          </p:nvPr>
        </p:nvGraphicFramePr>
        <p:xfrm>
          <a:off x="4648200" y="571500"/>
          <a:ext cx="8991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417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DD57614-EB76-CAD6-FECC-318928C4F96A}"/>
              </a:ext>
            </a:extLst>
          </p:cNvPr>
          <p:cNvSpPr txBox="1"/>
          <p:nvPr/>
        </p:nvSpPr>
        <p:spPr>
          <a:xfrm>
            <a:off x="1524000" y="4876800"/>
            <a:ext cx="9144000" cy="1287532"/>
          </a:xfrm>
          <a:prstGeom prst="rect">
            <a:avLst/>
          </a:prstGeom>
          <a:solidFill>
            <a:schemeClr val="accent1">
              <a:lumMod val="90000"/>
            </a:schemeClr>
          </a:solidFill>
        </p:spPr>
        <p:txBody>
          <a:bodyPr wrap="square" rtlCol="0">
            <a:spAutoFit/>
          </a:bodyPr>
          <a:lstStyle/>
          <a:p>
            <a:pPr>
              <a:lnSpc>
                <a:spcPct val="150000"/>
              </a:lnSpc>
              <a:spcBef>
                <a:spcPts val="300"/>
              </a:spcBef>
            </a:pPr>
            <a:r>
              <a:rPr lang="en-US" dirty="0">
                <a:highlight>
                  <a:srgbClr val="FFFF00"/>
                </a:highlight>
              </a:rPr>
              <a:t>Our chapter is part of </a:t>
            </a:r>
            <a:r>
              <a:rPr lang="en-US" b="1" i="1" dirty="0">
                <a:highlight>
                  <a:srgbClr val="FFFF00"/>
                </a:highlight>
              </a:rPr>
              <a:t>District 6 </a:t>
            </a:r>
            <a:r>
              <a:rPr lang="en-US" dirty="0">
                <a:highlight>
                  <a:srgbClr val="FFFF00"/>
                </a:highlight>
              </a:rPr>
              <a:t>along with Big Lake, Elk River Area, Monticello, Rogers-Otsego-Dayton and St Michael-Albertville.  The District 6 Director is Connie Fink from the Monticello chapter.</a:t>
            </a:r>
          </a:p>
        </p:txBody>
      </p:sp>
      <p:sp>
        <p:nvSpPr>
          <p:cNvPr id="2" name="Footer Placeholder 2">
            <a:extLst>
              <a:ext uri="{FF2B5EF4-FFF2-40B4-BE49-F238E27FC236}">
                <a16:creationId xmlns:a16="http://schemas.microsoft.com/office/drawing/2014/main" id="{BA5814D0-6025-2DE0-44EC-031EFE9E772A}"/>
              </a:ext>
            </a:extLst>
          </p:cNvPr>
          <p:cNvSpPr>
            <a:spLocks noGrp="1"/>
          </p:cNvSpPr>
          <p:nvPr>
            <p:ph type="ftr" sz="quarter" idx="11"/>
          </p:nvPr>
        </p:nvSpPr>
        <p:spPr>
          <a:prstGeom prst="rect">
            <a:avLst/>
          </a:prstGeom>
        </p:spPr>
        <p:txBody>
          <a:bodyPr anchor="ctr"/>
          <a:lstStyle>
            <a:lvl1pPr algn="ctr">
              <a:defRPr sz="1200"/>
            </a:lvl1pPr>
          </a:lstStyle>
          <a:p>
            <a:r>
              <a:rPr lang="en-US" dirty="0"/>
              <a:t>PRESENTATION TITLE</a:t>
            </a:r>
          </a:p>
        </p:txBody>
      </p:sp>
      <p:sp>
        <p:nvSpPr>
          <p:cNvPr id="3" name="Slide Number Placeholder 3">
            <a:extLst>
              <a:ext uri="{FF2B5EF4-FFF2-40B4-BE49-F238E27FC236}">
                <a16:creationId xmlns:a16="http://schemas.microsoft.com/office/drawing/2014/main" id="{242961D9-6574-457D-5F88-3E2F901A4E09}"/>
              </a:ext>
            </a:extLst>
          </p:cNvPr>
          <p:cNvSpPr>
            <a:spLocks noGrp="1"/>
          </p:cNvSpPr>
          <p:nvPr>
            <p:ph type="sldNum" sz="quarter" idx="12"/>
          </p:nvPr>
        </p:nvSpPr>
        <p:spPr>
          <a:prstGeom prst="rect">
            <a:avLst/>
          </a:prstGeom>
        </p:spPr>
        <p:txBody>
          <a:bodyPr anchor="ctr"/>
          <a:lstStyle>
            <a:lvl1pPr algn="ctr">
              <a:defRPr sz="1200"/>
            </a:lvl1pPr>
          </a:lstStyle>
          <a:p>
            <a:fld id="{294A09A9-5501-47C1-A89A-A340965A2BE2}" type="slidenum">
              <a:rPr lang="en-US" smtClean="0"/>
              <a:pPr/>
              <a:t>7</a:t>
            </a:fld>
            <a:endParaRPr lang="en-US" dirty="0"/>
          </a:p>
        </p:txBody>
      </p:sp>
      <p:graphicFrame>
        <p:nvGraphicFramePr>
          <p:cNvPr id="10" name="TextBox 6">
            <a:extLst>
              <a:ext uri="{FF2B5EF4-FFF2-40B4-BE49-F238E27FC236}">
                <a16:creationId xmlns:a16="http://schemas.microsoft.com/office/drawing/2014/main" id="{5E378C67-B4A4-FC60-C6D4-60CA48CFDB28}"/>
              </a:ext>
            </a:extLst>
          </p:cNvPr>
          <p:cNvGraphicFramePr/>
          <p:nvPr>
            <p:extLst>
              <p:ext uri="{D42A27DB-BD31-4B8C-83A1-F6EECF244321}">
                <p14:modId xmlns:p14="http://schemas.microsoft.com/office/powerpoint/2010/main" val="3394431990"/>
              </p:ext>
            </p:extLst>
          </p:nvPr>
        </p:nvGraphicFramePr>
        <p:xfrm>
          <a:off x="1066800" y="381000"/>
          <a:ext cx="10058400" cy="4234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3365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1715-D0E1-F744-BD17-B84E1E6D3F81}"/>
              </a:ext>
            </a:extLst>
          </p:cNvPr>
          <p:cNvSpPr>
            <a:spLocks noGrp="1"/>
          </p:cNvSpPr>
          <p:nvPr>
            <p:ph type="title"/>
          </p:nvPr>
        </p:nvSpPr>
        <p:spPr>
          <a:xfrm>
            <a:off x="612648" y="1216152"/>
            <a:ext cx="2740152" cy="4416552"/>
          </a:xfrm>
        </p:spPr>
        <p:txBody>
          <a:bodyPr/>
          <a:lstStyle/>
          <a:p>
            <a:r>
              <a:rPr lang="en-US" dirty="0" err="1"/>
              <a:t>mnwt</a:t>
            </a:r>
            <a:endParaRPr lang="en-US" dirty="0"/>
          </a:p>
        </p:txBody>
      </p:sp>
      <p:sp>
        <p:nvSpPr>
          <p:cNvPr id="3" name="Content Placeholder 2">
            <a:extLst>
              <a:ext uri="{FF2B5EF4-FFF2-40B4-BE49-F238E27FC236}">
                <a16:creationId xmlns:a16="http://schemas.microsoft.com/office/drawing/2014/main" id="{D229C0D4-8502-B39F-24F1-06D8911EE41E}"/>
              </a:ext>
            </a:extLst>
          </p:cNvPr>
          <p:cNvSpPr>
            <a:spLocks noGrp="1"/>
          </p:cNvSpPr>
          <p:nvPr>
            <p:ph sz="quarter" idx="13"/>
          </p:nvPr>
        </p:nvSpPr>
        <p:spPr>
          <a:xfrm>
            <a:off x="5102352" y="1216025"/>
            <a:ext cx="5943600" cy="4416425"/>
          </a:xfrm>
        </p:spPr>
        <p:txBody>
          <a:bodyPr/>
          <a:lstStyle/>
          <a:p>
            <a:r>
              <a:rPr lang="en-US" sz="2000" b="0" dirty="0"/>
              <a:t>We maintain a strong support system by providing individual chapters with educational information, fundraising ideas and membership encouragement.</a:t>
            </a:r>
          </a:p>
          <a:p>
            <a:r>
              <a:rPr lang="en-US" sz="2000" b="0" i="1" dirty="0"/>
              <a:t>Membership</a:t>
            </a:r>
          </a:p>
          <a:p>
            <a:pPr marL="342900" indent="-342900">
              <a:buFont typeface="Arial" panose="020B0604020202020204" pitchFamily="34" charset="0"/>
              <a:buChar char="•"/>
            </a:pPr>
            <a:r>
              <a:rPr lang="en-US" sz="2000" b="0" dirty="0"/>
              <a:t>Open to all persons over the age of 18, male or female</a:t>
            </a:r>
          </a:p>
          <a:p>
            <a:pPr marL="342900" indent="-342900">
              <a:buFont typeface="Arial" panose="020B0604020202020204" pitchFamily="34" charset="0"/>
              <a:buChar char="•"/>
            </a:pPr>
            <a:r>
              <a:rPr lang="en-US" sz="2000" b="0" dirty="0"/>
              <a:t>Active chapters need a minimum of ten (10) members</a:t>
            </a:r>
          </a:p>
          <a:p>
            <a:r>
              <a:rPr lang="en-US" sz="2000" b="0" dirty="0"/>
              <a:t>State dues are $45 and National dues are $5.  Some chapters also have chapter dues.  </a:t>
            </a:r>
            <a:r>
              <a:rPr lang="en-US" sz="2000" b="0" dirty="0">
                <a:highlight>
                  <a:srgbClr val="FFFF00"/>
                </a:highlight>
              </a:rPr>
              <a:t>Our chapter dues are $50/year.</a:t>
            </a:r>
          </a:p>
        </p:txBody>
      </p:sp>
      <p:sp>
        <p:nvSpPr>
          <p:cNvPr id="6" name="Footer Placeholder 2">
            <a:extLst>
              <a:ext uri="{FF2B5EF4-FFF2-40B4-BE49-F238E27FC236}">
                <a16:creationId xmlns:a16="http://schemas.microsoft.com/office/drawing/2014/main" id="{1CF57392-684E-7A1B-24AB-0333B16654F4}"/>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7" name="Slide Number Placeholder 3">
            <a:extLst>
              <a:ext uri="{FF2B5EF4-FFF2-40B4-BE49-F238E27FC236}">
                <a16:creationId xmlns:a16="http://schemas.microsoft.com/office/drawing/2014/main" id="{19E061E0-D6E1-26B0-9D10-C57202C99213}"/>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4162059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2579508-27DB-75E1-DAD3-D56815BE3721}"/>
              </a:ext>
            </a:extLst>
          </p:cNvPr>
          <p:cNvSpPr>
            <a:spLocks noGrp="1"/>
          </p:cNvSpPr>
          <p:nvPr>
            <p:ph type="title"/>
          </p:nvPr>
        </p:nvSpPr>
        <p:spPr>
          <a:xfrm>
            <a:off x="612649" y="304800"/>
            <a:ext cx="10972800" cy="960121"/>
          </a:xfrm>
        </p:spPr>
        <p:txBody>
          <a:bodyPr/>
          <a:lstStyle/>
          <a:p>
            <a:r>
              <a:rPr lang="en-US" sz="4800" b="1" dirty="0"/>
              <a:t>Chapter Meetings</a:t>
            </a:r>
            <a:endParaRPr lang="en-US" dirty="0"/>
          </a:p>
        </p:txBody>
      </p:sp>
      <p:sp>
        <p:nvSpPr>
          <p:cNvPr id="6" name="Text Placeholder 5">
            <a:extLst>
              <a:ext uri="{FF2B5EF4-FFF2-40B4-BE49-F238E27FC236}">
                <a16:creationId xmlns:a16="http://schemas.microsoft.com/office/drawing/2014/main" id="{12624884-C052-1CA4-EBCA-F95EA38149F5}"/>
              </a:ext>
            </a:extLst>
          </p:cNvPr>
          <p:cNvSpPr>
            <a:spLocks noGrp="1"/>
          </p:cNvSpPr>
          <p:nvPr>
            <p:ph type="body" idx="1"/>
          </p:nvPr>
        </p:nvSpPr>
        <p:spPr>
          <a:xfrm>
            <a:off x="612649" y="1524000"/>
            <a:ext cx="4340352" cy="365760"/>
          </a:xfrm>
        </p:spPr>
        <p:txBody>
          <a:bodyPr/>
          <a:lstStyle/>
          <a:p>
            <a:pPr>
              <a:lnSpc>
                <a:spcPct val="100000"/>
              </a:lnSpc>
            </a:pPr>
            <a:r>
              <a:rPr lang="en-US" sz="2000" b="0" cap="none" dirty="0"/>
              <a:t>A meeting of the </a:t>
            </a:r>
            <a:r>
              <a:rPr lang="en-US" b="0" cap="none" dirty="0"/>
              <a:t>ch</a:t>
            </a:r>
            <a:r>
              <a:rPr lang="en-US" sz="2000" b="0" cap="none" dirty="0"/>
              <a:t>apter’s general membership is held </a:t>
            </a:r>
            <a:r>
              <a:rPr lang="en-US" sz="2000" b="0" cap="none" dirty="0">
                <a:highlight>
                  <a:srgbClr val="FFFF00"/>
                </a:highlight>
              </a:rPr>
              <a:t>the 2</a:t>
            </a:r>
            <a:r>
              <a:rPr lang="en-US" sz="2000" b="0" cap="none" baseline="30000" dirty="0">
                <a:highlight>
                  <a:srgbClr val="FFFF00"/>
                </a:highlight>
              </a:rPr>
              <a:t>nd</a:t>
            </a:r>
            <a:r>
              <a:rPr lang="en-US" sz="2000" b="0" cap="none" dirty="0">
                <a:highlight>
                  <a:srgbClr val="FFFF00"/>
                </a:highlight>
              </a:rPr>
              <a:t> </a:t>
            </a:r>
            <a:r>
              <a:rPr lang="en-US" b="0" cap="none" dirty="0">
                <a:highlight>
                  <a:srgbClr val="FFFF00"/>
                </a:highlight>
              </a:rPr>
              <a:t>T</a:t>
            </a:r>
            <a:r>
              <a:rPr lang="en-US" sz="2000" b="0" cap="none" dirty="0">
                <a:highlight>
                  <a:srgbClr val="FFFF00"/>
                </a:highlight>
              </a:rPr>
              <a:t>hursday of each month, at the Hutchinson Chamber office. Use alley entrance. The July and December meetings are held at alternate locations.  Check email and chapter newsletter for location information. </a:t>
            </a:r>
          </a:p>
          <a:p>
            <a:pPr>
              <a:lnSpc>
                <a:spcPct val="100000"/>
              </a:lnSpc>
            </a:pPr>
            <a:r>
              <a:rPr lang="en-US" sz="2000" b="0" cap="none" dirty="0"/>
              <a:t>This meeting serves three purposes and attendance is highly recommended. (Not a requirement)</a:t>
            </a:r>
          </a:p>
          <a:p>
            <a:endParaRPr lang="en-US" b="0" cap="none" dirty="0"/>
          </a:p>
        </p:txBody>
      </p:sp>
      <p:graphicFrame>
        <p:nvGraphicFramePr>
          <p:cNvPr id="12" name="TextBox 7">
            <a:extLst>
              <a:ext uri="{FF2B5EF4-FFF2-40B4-BE49-F238E27FC236}">
                <a16:creationId xmlns:a16="http://schemas.microsoft.com/office/drawing/2014/main" id="{5816282F-9802-D745-B413-62DF7013E877}"/>
              </a:ext>
            </a:extLst>
          </p:cNvPr>
          <p:cNvGraphicFramePr>
            <a:graphicFrameLocks noGrp="1"/>
          </p:cNvGraphicFramePr>
          <p:nvPr>
            <p:ph sz="quarter" idx="4"/>
            <p:extLst>
              <p:ext uri="{D42A27DB-BD31-4B8C-83A1-F6EECF244321}">
                <p14:modId xmlns:p14="http://schemas.microsoft.com/office/powerpoint/2010/main" val="1697401899"/>
              </p:ext>
            </p:extLst>
          </p:nvPr>
        </p:nvGraphicFramePr>
        <p:xfrm>
          <a:off x="5486400" y="1524000"/>
          <a:ext cx="6021388"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3" name="Footer Placeholder 2">
            <a:extLst>
              <a:ext uri="{FF2B5EF4-FFF2-40B4-BE49-F238E27FC236}">
                <a16:creationId xmlns:a16="http://schemas.microsoft.com/office/drawing/2014/main" id="{65A6783E-E19F-9C7F-8838-26B363A5BE4E}"/>
              </a:ext>
            </a:extLst>
          </p:cNvPr>
          <p:cNvSpPr>
            <a:spLocks noGrp="1"/>
          </p:cNvSpPr>
          <p:nvPr>
            <p:ph type="ftr" sz="quarter" idx="11"/>
          </p:nvPr>
        </p:nvSpPr>
        <p:spPr>
          <a:xfrm>
            <a:off x="0" y="6315635"/>
            <a:ext cx="4114800" cy="536577"/>
          </a:xfrm>
          <a:prstGeom prst="rect">
            <a:avLst/>
          </a:prstGeom>
        </p:spPr>
        <p:txBody>
          <a:bodyPr anchor="ctr"/>
          <a:lstStyle>
            <a:lvl1pPr algn="ctr">
              <a:defRPr sz="1200"/>
            </a:lvl1pPr>
          </a:lstStyle>
          <a:p>
            <a:r>
              <a:rPr lang="en-US" dirty="0"/>
              <a:t>PRESENTATION TITLE</a:t>
            </a:r>
          </a:p>
        </p:txBody>
      </p:sp>
      <p:sp>
        <p:nvSpPr>
          <p:cNvPr id="34" name="Slide Number Placeholder 3">
            <a:extLst>
              <a:ext uri="{FF2B5EF4-FFF2-40B4-BE49-F238E27FC236}">
                <a16:creationId xmlns:a16="http://schemas.microsoft.com/office/drawing/2014/main" id="{6E38DB5A-AA15-2A3F-A6B1-0CA4FF8BD7D5}"/>
              </a:ext>
            </a:extLst>
          </p:cNvPr>
          <p:cNvSpPr>
            <a:spLocks noGrp="1"/>
          </p:cNvSpPr>
          <p:nvPr>
            <p:ph type="sldNum" sz="quarter" idx="12"/>
          </p:nvPr>
        </p:nvSpPr>
        <p:spPr>
          <a:xfrm>
            <a:off x="4114800" y="6315635"/>
            <a:ext cx="4038600" cy="533399"/>
          </a:xfrm>
          <a:prstGeom prst="rect">
            <a:avLst/>
          </a:prstGeom>
        </p:spPr>
        <p:txBody>
          <a:bodyPr anchor="ctr"/>
          <a:lstStyle>
            <a:lvl1pPr algn="ctr">
              <a:defRPr sz="1200"/>
            </a:lvl1p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47049806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65A8"/>
      </a:dk2>
      <a:lt2>
        <a:srgbClr val="E7E6E6"/>
      </a:lt2>
      <a:accent1>
        <a:srgbClr val="B6DFFF"/>
      </a:accent1>
      <a:accent2>
        <a:srgbClr val="B6DFFF"/>
      </a:accent2>
      <a:accent3>
        <a:srgbClr val="8AE3A8"/>
      </a:accent3>
      <a:accent4>
        <a:srgbClr val="A69BFB"/>
      </a:accent4>
      <a:accent5>
        <a:srgbClr val="B5C3FF"/>
      </a:accent5>
      <a:accent6>
        <a:srgbClr val="73E9C4"/>
      </a:accent6>
      <a:hlink>
        <a:srgbClr val="0563C1"/>
      </a:hlink>
      <a:folHlink>
        <a:srgbClr val="954F72"/>
      </a:folHlink>
    </a:clrScheme>
    <a:fontScheme name="Custom 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oplet-Design-TM34316244_Win32_SD_v9" id="{4C371580-6163-46D2-96AA-0DCC330A1B9A}" vid="{FC8D8AFF-D381-4C29-B9DC-A81BA0CD1B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CCC5ED-FDC5-47FC-8E7E-D334979F14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4FA603-F875-4A03-93C9-402691CFAD8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2421B937-7172-47A3-B8EF-010B04CBBB90}">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Facet</Template>
  <TotalTime>10842</TotalTime>
  <Words>3036</Words>
  <Application>Microsoft Office PowerPoint</Application>
  <PresentationFormat>Widescreen</PresentationFormat>
  <Paragraphs>233</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Lucida Calligraphy</vt:lpstr>
      <vt:lpstr>Wingdings</vt:lpstr>
      <vt:lpstr>Office Theme</vt:lpstr>
      <vt:lpstr>Read me</vt:lpstr>
      <vt:lpstr>PowerPoint Presentation</vt:lpstr>
      <vt:lpstr>TABLE OF CONTENTS </vt:lpstr>
      <vt:lpstr>OUR Mission</vt:lpstr>
      <vt:lpstr>OUR HISTory</vt:lpstr>
      <vt:lpstr>WOMen of today organization</vt:lpstr>
      <vt:lpstr>PowerPoint Presentation</vt:lpstr>
      <vt:lpstr>mnwt</vt:lpstr>
      <vt:lpstr>Chapter Meetings</vt:lpstr>
      <vt:lpstr>Communications</vt:lpstr>
      <vt:lpstr>Getting Engaged</vt:lpstr>
      <vt:lpstr>Chapter Operations</vt:lpstr>
      <vt:lpstr>Chapter BOARD</vt:lpstr>
      <vt:lpstr>Programming in HAWT</vt:lpstr>
      <vt:lpstr>Programming in HAWT</vt:lpstr>
      <vt:lpstr>LOCAL program managers (lpms)</vt:lpstr>
      <vt:lpstr>Programming Areas</vt:lpstr>
      <vt:lpstr>Internal Chapter Operations</vt:lpstr>
      <vt:lpstr>PowerPoint Presentation</vt:lpstr>
      <vt:lpstr>Alone we can do so little; together we can do so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Viesselman</dc:creator>
  <cp:lastModifiedBy>Tevyan Sorensen</cp:lastModifiedBy>
  <cp:revision>2</cp:revision>
  <dcterms:created xsi:type="dcterms:W3CDTF">2023-11-22T16:19:38Z</dcterms:created>
  <dcterms:modified xsi:type="dcterms:W3CDTF">2024-04-03T17:33:48Z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